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3" r:id="rId3"/>
    <p:sldId id="307" r:id="rId4"/>
    <p:sldId id="306" r:id="rId5"/>
    <p:sldId id="308" r:id="rId6"/>
    <p:sldId id="304" r:id="rId7"/>
    <p:sldId id="305" r:id="rId8"/>
    <p:sldId id="310" r:id="rId9"/>
    <p:sldId id="312" r:id="rId10"/>
    <p:sldId id="313" r:id="rId11"/>
    <p:sldId id="314" r:id="rId12"/>
    <p:sldId id="315" r:id="rId13"/>
    <p:sldId id="316" r:id="rId14"/>
    <p:sldId id="321" r:id="rId15"/>
    <p:sldId id="317" r:id="rId16"/>
    <p:sldId id="319" r:id="rId17"/>
    <p:sldId id="320" r:id="rId18"/>
    <p:sldId id="326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7"/>
    <p:restoredTop sz="82293"/>
  </p:normalViewPr>
  <p:slideViewPr>
    <p:cSldViewPr snapToGrid="0" snapToObjects="1" showGuides="1">
      <p:cViewPr>
        <p:scale>
          <a:sx n="106" d="100"/>
          <a:sy n="106" d="100"/>
        </p:scale>
        <p:origin x="324" y="-498"/>
      </p:cViewPr>
      <p:guideLst>
        <p:guide orient="horz" pos="206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1" d="100"/>
          <a:sy n="171" d="100"/>
        </p:scale>
        <p:origin x="534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9DF8E86-5D0F-9A47-B0F6-AD5B48E6A1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0F1717E-D7DE-F64D-8944-470B7D3861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751CB-68B9-204E-8C11-F0279A6D21B6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D698C7-A052-3B4E-B0E4-4F8A158C49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D4E8425-CC52-E44D-836B-76563DDA1D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4FE0A-F794-CC4F-90F1-1DA53A47A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3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4E687-4CC7-AA40-8425-553516BA1019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3688-C468-264B-BFD2-1EFBEBF23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6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D3688-C468-264B-BFD2-1EFBEBF23A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0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A05984-7D5A-B447-8758-F38B682A0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233B34D-3571-2242-9897-3676CB810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8BF0CE-978D-EC4B-B761-B6F68B2B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ACEC42B-E064-A445-999B-E06C8CEB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FA5124-FDE3-1F43-A183-132F57000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74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F22712-B5D1-A743-A1A1-4182901F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89AC1D7-9BFF-0244-9ED4-66411FCDB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7749" y="1301026"/>
            <a:ext cx="11746051" cy="53882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5BBFAF1-784D-7D4F-8F1B-DA7990D2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C51C34F-2ACB-574A-9BE7-E013F8DA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8D94D8-D18A-B44A-802C-5AAA90C4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6F4B46B-5F57-9449-9D78-E56333B7E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0D6B9D8-43DE-2049-ACFE-A1AE06BE2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EE6572-9F4A-E74E-A784-9C914269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5BB6F2-843A-774A-9C54-CDE81811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B48543-9F17-644E-82AF-DFB562B2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1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B23B39-5232-824C-9F97-73FA9D52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BB85B3-3B06-D242-ADBD-3EF48588C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49" y="1301026"/>
            <a:ext cx="11746051" cy="5388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pic>
        <p:nvPicPr>
          <p:cNvPr id="7" name="Symbol zastępczy zawartości 18" descr="Obraz zawierający tekst&#10;&#10;Opis wygenerowany automatycznie">
            <a:extLst>
              <a:ext uri="{FF2B5EF4-FFF2-40B4-BE49-F238E27FC236}">
                <a16:creationId xmlns:a16="http://schemas.microsoft.com/office/drawing/2014/main" id="{BC454AE1-51D6-62C7-1719-C293041649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6003" y="6332891"/>
            <a:ext cx="1082540" cy="5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9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C4AD50-7E81-2840-A076-DF8145C65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07175F4-07AE-1C4A-95B3-792C0A896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1FFD27-3034-EF42-B50C-9EE68939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E8E6B8-4695-004E-9CD5-E6C54A98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AC52C9A-9984-A54F-A8F8-BD553FBA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6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8F10D6-403E-B04C-9832-E02CD3234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8BF6D2-E7B7-784D-9ED9-59ADB825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157EBD-4830-154D-A686-822A6C760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EF87AF-5F98-764C-9371-F84D7397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1332C1-074A-874C-A0F2-694D1AC5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839EE6-7466-2944-995B-8542ABCE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CD3D29-B208-C148-84FC-9E3B7D12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705244-7501-A241-B67B-B3A82EB62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DC5C5E-F07F-6342-A66E-053E79334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DE1C8D7-CC4C-B74E-A112-ADBA57904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3A7CBD9-D50B-5E4C-82D4-6717EE3F5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0E3AA1B-EBFC-2041-8BC1-21CF00FEB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444649A-7EF8-A542-A240-D7C9A21E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6C5E2A-D213-1E4E-858C-03CE8B32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1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AB54B4-A903-F944-ADD2-996AA71DA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BBC0561-1883-114F-B960-4D23F804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FEFEC6D-1DD1-2B4C-9239-1C3CAA446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748B6-A526-024E-B69C-F1D9BD2CE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8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F167B3C-E37F-544D-90AA-1A2355F9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AEBE192-8F6C-2141-A3C8-56120E7D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8DFFD0-7B89-8D46-A38E-5D780378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81B5B8-60C9-934D-93D4-FB8FB276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BFA6CA6-47AE-464F-BA8A-C164A8C5D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ADB1DF4-C20B-A649-810A-46B921F97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BB21EC-3D31-4A47-8856-AD0B52C63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6DB94E-A1E0-DD49-976D-4A5B639C5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24D46BB-E4E6-6241-A58F-56CEAE0C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9793E-FA72-0349-B9F5-E29E6A8F4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B64FF3D-0104-7142-9E02-C7EA3E955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A77C379-BC07-5F46-9BD3-C8CF8562F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D1ED46-A1C2-8845-A0F4-EC96E23C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211833-25BA-D849-9BA1-F7BCD2AD83A5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BB495A5-F889-9447-A3B8-B58662A5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DA3DB5-7E6D-BE4E-B557-3833080D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7FA149-95DB-5A4C-B8A3-2918A7876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8">
            <a:extLst>
              <a:ext uri="{FF2B5EF4-FFF2-40B4-BE49-F238E27FC236}">
                <a16:creationId xmlns:a16="http://schemas.microsoft.com/office/drawing/2014/main" id="{E95FD727-8A24-ED05-7DA4-9A2C382C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70B96A51-65FD-3A64-FA53-1E44A8985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82A29C41-BA28-B4BA-5296-B7F5FC990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ymbol zastępczy zawartości 18" descr="Obraz zawierający tekst&#10;&#10;Opis wygenerowany automatycznie">
            <a:extLst>
              <a:ext uri="{FF2B5EF4-FFF2-40B4-BE49-F238E27FC236}">
                <a16:creationId xmlns:a16="http://schemas.microsoft.com/office/drawing/2014/main" id="{1ECF7929-333E-A45C-6462-E79A06D5B73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4203" y="5461021"/>
            <a:ext cx="1082540" cy="582069"/>
          </a:xfrm>
          <a:prstGeom prst="rect">
            <a:avLst/>
          </a:pr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114FD91-9AAF-484B-A883-D5A578F9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22" y="130517"/>
            <a:ext cx="11746051" cy="773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7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1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37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39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B816CF8-AFB4-2141-9DC6-EA9611334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9765" y="4892722"/>
            <a:ext cx="6387155" cy="1078173"/>
          </a:xfrm>
        </p:spPr>
        <p:txBody>
          <a:bodyPr anchor="ctr">
            <a:normAutofit/>
          </a:bodyPr>
          <a:lstStyle/>
          <a:p>
            <a:pPr algn="l"/>
            <a:r>
              <a:rPr lang="pl-PL" sz="3200" dirty="0">
                <a:solidFill>
                  <a:srgbClr val="FFFFFF"/>
                </a:solidFill>
              </a:rPr>
              <a:t>Czaplinek, 30.01.2025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B47D53B-394D-FA47-93B7-6F8D5A3F5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667" y="4483327"/>
            <a:ext cx="3374894" cy="1814641"/>
          </a:xfrm>
          <a:prstGeom prst="rect">
            <a:avLst/>
          </a:prstGeom>
        </p:spPr>
      </p:pic>
      <p:sp>
        <p:nvSpPr>
          <p:cNvPr id="11" name="Tytuł 1">
            <a:extLst>
              <a:ext uri="{FF2B5EF4-FFF2-40B4-BE49-F238E27FC236}">
                <a16:creationId xmlns:a16="http://schemas.microsoft.com/office/drawing/2014/main" id="{51452E30-E199-A048-85B1-FE9DA132A6C6}"/>
              </a:ext>
            </a:extLst>
          </p:cNvPr>
          <p:cNvSpPr txBox="1">
            <a:spLocks/>
          </p:cNvSpPr>
          <p:nvPr/>
        </p:nvSpPr>
        <p:spPr>
          <a:xfrm>
            <a:off x="326563" y="457199"/>
            <a:ext cx="11538858" cy="29146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pl-PL" sz="4800" dirty="0"/>
          </a:p>
          <a:p>
            <a:pPr lvl="0"/>
            <a:r>
              <a:rPr lang="pl-PL" sz="4800" b="1" dirty="0"/>
              <a:t>Usługi </a:t>
            </a:r>
          </a:p>
          <a:p>
            <a:pPr lvl="0"/>
            <a:endParaRPr lang="pl-PL" sz="4800" dirty="0"/>
          </a:p>
          <a:p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4001904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FBCC5C1-E073-425B-C6DD-E032BAE23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5" y="265996"/>
            <a:ext cx="4153480" cy="35056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2AB455D-8908-1E2C-4CBA-32054F75C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852" y="3282932"/>
            <a:ext cx="6630377" cy="310694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FBB9293-DA43-5ADB-C055-FD0349911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852" y="265996"/>
            <a:ext cx="6900417" cy="29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726D411-8C02-FA48-B26B-F5B8AF484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0" y="2236560"/>
            <a:ext cx="848765" cy="49644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1773B77-687E-982E-A27B-763ADF0C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8" y="211203"/>
            <a:ext cx="4105848" cy="343900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124DC48-4E8C-974D-E42B-12355DC2F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066" y="2650036"/>
            <a:ext cx="7376575" cy="35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0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534866F-BD4A-2968-EED2-09FF7F7C5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0" y="299338"/>
            <a:ext cx="4153480" cy="343900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FA0CD68-B5F7-B15A-E7C7-FB1BD7CB0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090" y="2686374"/>
            <a:ext cx="7571522" cy="359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BCBDF4-9117-4D99-3ECF-9AC68120F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81" y="280578"/>
            <a:ext cx="4124901" cy="341042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B62C82A-3973-5E2A-CF6B-965598FAC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710" y="2511190"/>
            <a:ext cx="7411960" cy="35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AA13D63-BFD0-2CDC-8128-C6C5CFA6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05" y="321372"/>
            <a:ext cx="4143953" cy="343900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D2BFB1B-E461-BC36-F665-EB7D0C2C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16" y="3170594"/>
            <a:ext cx="6714311" cy="32191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A7B1ED6-D64B-6105-C343-B134C97E7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716" y="178736"/>
            <a:ext cx="6569911" cy="285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953DFD2-88F6-628D-DD4E-C29AE149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03" y="120038"/>
            <a:ext cx="3624066" cy="29908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465449F-3CBE-9518-520E-1136B5E6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36" y="2000624"/>
            <a:ext cx="617960" cy="3648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4D861CB-345E-CCA7-D1A0-0A06CF45A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243" y="221910"/>
            <a:ext cx="6154543" cy="288902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73DF819-87D7-EDDB-0B49-6E65EF591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05" y="3334455"/>
            <a:ext cx="3376464" cy="284864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62551EC-9A6D-00EB-C886-7212A0FC4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736" y="5166886"/>
            <a:ext cx="660196" cy="372889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A9A6587-75D1-14DF-4412-4C4BDF35C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243" y="3334455"/>
            <a:ext cx="6337850" cy="29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6B51342-ADE4-CC8C-5226-7CF86911E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37" y="366930"/>
            <a:ext cx="4143953" cy="345805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6C5B2CF-00D8-AB42-948A-9599B5F60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649" y="2846633"/>
            <a:ext cx="7317579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3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48BBBD8-12B1-5AFF-B4A9-FE382920A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1" y="108753"/>
            <a:ext cx="3570896" cy="30101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DCC4DBA-8AA6-D8C4-C318-9D9A7283A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63" y="262445"/>
            <a:ext cx="6577947" cy="301010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B56876C-FE74-2C62-901C-7D14B7B4F2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31" y="3272553"/>
            <a:ext cx="3676672" cy="308203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0C7F32C-13B0-EC0D-A55E-83C36C70C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9707" y="3429001"/>
            <a:ext cx="6342747" cy="29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8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CCC3FCEF-CE3B-31DA-F8FF-BD706C72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53" y="303816"/>
            <a:ext cx="4182059" cy="345805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E53C7DF-D42E-E2C0-6618-BFEF6F8C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038" y="2835908"/>
            <a:ext cx="6953190" cy="324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0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00F5EBF-C285-B4DF-BF23-F4AFF2F1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93" y="338642"/>
            <a:ext cx="4153480" cy="34485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FDB0767-0C30-7F0E-CEED-93A031BAF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349" y="2846924"/>
            <a:ext cx="7065287" cy="328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6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4800F7D-C848-DF1D-8915-10914C90E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04" y="357404"/>
            <a:ext cx="4134427" cy="347711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5AC1F0C-97BE-F6AD-46A9-D4C4BCF9A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7465" y="249697"/>
            <a:ext cx="6828663" cy="317930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8EA3C48-7CA6-CCBA-CAE9-AE056CE05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465" y="3507749"/>
            <a:ext cx="6619141" cy="28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9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454B44B-79D9-4147-58F9-4C6B7AB1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3" y="278795"/>
            <a:ext cx="4124901" cy="34580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801FBB7-9445-B71E-4662-8993A6143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685" y="3368636"/>
            <a:ext cx="6804538" cy="293928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7FD05EC-E586-09C2-81C4-D7902646A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693" y="126438"/>
            <a:ext cx="6952521" cy="324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21140CA-90DF-1D38-74E2-354FF185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0" y="328825"/>
            <a:ext cx="4134427" cy="353426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566938C-69A4-2C5E-83EC-9D3B1996B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251" y="185087"/>
            <a:ext cx="6947525" cy="324391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91B8670-4FC9-A121-BD72-6740D3899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2251" y="3429000"/>
            <a:ext cx="6451999" cy="28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5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654A8FB-C4F9-4F8D-53E2-57DEF5E89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4" y="278795"/>
            <a:ext cx="4105848" cy="3458058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057CCD3-A131-B7A6-5BFD-12745F41D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18" y="2576266"/>
            <a:ext cx="7621064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55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B7F134-CD2C-10D7-294A-1C430EAC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9" y="319882"/>
            <a:ext cx="4163006" cy="34199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9862D91-5DF4-B5A5-4D52-A9983BEA2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804" y="3322140"/>
            <a:ext cx="6523564" cy="303459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4F5E968-A9EF-2DA8-19A9-01B36F9BF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804" y="267552"/>
            <a:ext cx="6801265" cy="299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7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4CA452D-02F7-6002-2744-B069AE6A4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7" y="303810"/>
            <a:ext cx="4086795" cy="349616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02D099-A675-1040-8AB9-1F7AABBC2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477" y="280830"/>
            <a:ext cx="6733757" cy="296285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85F7FF-07CB-45F5-44E3-1942F8623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77" y="3243683"/>
            <a:ext cx="6507081" cy="30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4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51103</TotalTime>
  <Words>5</Words>
  <Application>Microsoft Office PowerPoint</Application>
  <PresentationFormat>Panoramiczny</PresentationFormat>
  <Paragraphs>4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Cezary Trutkowski</dc:creator>
  <cp:lastModifiedBy>Natalia Mikołajczyk</cp:lastModifiedBy>
  <cp:revision>75</cp:revision>
  <cp:lastPrinted>2022-06-03T08:08:15Z</cp:lastPrinted>
  <dcterms:created xsi:type="dcterms:W3CDTF">2022-05-29T12:40:34Z</dcterms:created>
  <dcterms:modified xsi:type="dcterms:W3CDTF">2025-01-28T13:37:21Z</dcterms:modified>
</cp:coreProperties>
</file>