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341" r:id="rId3"/>
    <p:sldId id="342" r:id="rId4"/>
    <p:sldId id="343" r:id="rId5"/>
    <p:sldId id="345" r:id="rId6"/>
    <p:sldId id="346" r:id="rId7"/>
    <p:sldId id="347" r:id="rId8"/>
    <p:sldId id="348" r:id="rId9"/>
    <p:sldId id="340" r:id="rId10"/>
    <p:sldId id="314" r:id="rId11"/>
  </p:sldIdLst>
  <p:sldSz cx="9144000" cy="6858000" type="screen4x3"/>
  <p:notesSz cx="9926638" cy="6797675"/>
  <p:defaultTextStyle>
    <a:defPPr>
      <a:defRPr lang="pl-PL"/>
    </a:defPPr>
    <a:lvl1pPr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3"/>
    <a:srgbClr val="5C5107"/>
    <a:srgbClr val="C2CC00"/>
    <a:srgbClr val="336600"/>
    <a:srgbClr val="33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41" autoAdjust="0"/>
  </p:normalViewPr>
  <p:slideViewPr>
    <p:cSldViewPr>
      <p:cViewPr>
        <p:scale>
          <a:sx n="91" d="100"/>
          <a:sy n="91" d="100"/>
        </p:scale>
        <p:origin x="-106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25486-38AE-492E-AD0B-D2A4AEF6D9E4}" type="datetimeFigureOut">
              <a:rPr lang="pl-PL" smtClean="0"/>
              <a:t>2017-06-01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2BB2C-D4C4-40BE-B967-F8D7006B9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89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44190F4F-1C11-423B-8906-30E1068C247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565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95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96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97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06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02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36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15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060575"/>
            <a:ext cx="7129463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60800"/>
            <a:ext cx="7129463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2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50038" y="908050"/>
            <a:ext cx="2036762" cy="51466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908050"/>
            <a:ext cx="5957888" cy="51466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72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5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837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46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49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15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83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6561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334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08050"/>
            <a:ext cx="80756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Trzeci poziom</a:t>
            </a:r>
          </a:p>
          <a:p>
            <a:pPr lvl="2"/>
            <a:r>
              <a:rPr lang="pl-PL" smtClean="0"/>
              <a:t>Czwarty poziom</a:t>
            </a:r>
          </a:p>
          <a:p>
            <a:pPr lvl="3"/>
            <a:r>
              <a:rPr lang="pl-PL" smtClean="0"/>
              <a:t>Piąty poziom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38163" y="6497638"/>
            <a:ext cx="720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2CFB351E-FD6D-4CF8-B4AE-CE25DF9D7549}" type="slidenum">
              <a:rPr lang="pl-PL"/>
              <a:pPr algn="l">
                <a:spcBef>
                  <a:spcPct val="50000"/>
                </a:spcBef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czaplinek@szczecinek.lasy.gov.p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„Charakterystyka Nadleśnictwa Czaplinek”</a:t>
            </a:r>
            <a:endParaRPr lang="pl-PL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60800"/>
            <a:ext cx="6768801" cy="1584424"/>
          </a:xfrm>
        </p:spPr>
        <p:txBody>
          <a:bodyPr/>
          <a:lstStyle/>
          <a:p>
            <a:r>
              <a:rPr lang="pl-PL" dirty="0" smtClean="0"/>
              <a:t>Czaplinek </a:t>
            </a:r>
          </a:p>
          <a:p>
            <a:r>
              <a:rPr lang="pl-PL" dirty="0" smtClean="0"/>
              <a:t>dn. 01.06.2017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4149725"/>
            <a:ext cx="2881313" cy="18002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l-PL" sz="1200" b="0" dirty="0" smtClean="0">
                <a:solidFill>
                  <a:schemeClr val="bg1"/>
                </a:solidFill>
              </a:rPr>
              <a:t>Nadleśnictwo Czaplinek</a:t>
            </a: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 smtClean="0">
                <a:solidFill>
                  <a:schemeClr val="bg1"/>
                </a:solidFill>
              </a:rPr>
              <a:t>ul</a:t>
            </a:r>
            <a:r>
              <a:rPr lang="pl-PL" sz="1200" b="0" dirty="0">
                <a:solidFill>
                  <a:schemeClr val="bg1"/>
                </a:solidFill>
              </a:rPr>
              <a:t>. </a:t>
            </a:r>
            <a:r>
              <a:rPr lang="pl-PL" sz="1200" b="0" dirty="0" err="1" smtClean="0">
                <a:solidFill>
                  <a:schemeClr val="bg1"/>
                </a:solidFill>
              </a:rPr>
              <a:t>Drahimska</a:t>
            </a:r>
            <a:r>
              <a:rPr lang="pl-PL" sz="1200" b="0" dirty="0" smtClean="0">
                <a:solidFill>
                  <a:schemeClr val="bg1"/>
                </a:solidFill>
              </a:rPr>
              <a:t> 13</a:t>
            </a: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 smtClean="0">
                <a:solidFill>
                  <a:schemeClr val="bg1"/>
                </a:solidFill>
              </a:rPr>
              <a:t>78-550 Czaplinek czaplinek@szczecinek.lasy.gov.pl</a:t>
            </a: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>
                <a:solidFill>
                  <a:schemeClr val="bg1"/>
                </a:solidFill>
              </a:rPr>
              <a:t>tel. +48 </a:t>
            </a:r>
            <a:r>
              <a:rPr lang="pl-PL" sz="1200" b="0" dirty="0" smtClean="0">
                <a:solidFill>
                  <a:schemeClr val="bg1"/>
                </a:solidFill>
              </a:rPr>
              <a:t>94 375 50 43, </a:t>
            </a: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>
                <a:solidFill>
                  <a:schemeClr val="bg1"/>
                </a:solidFill>
              </a:rPr>
              <a:t>fax +48 </a:t>
            </a:r>
            <a:r>
              <a:rPr lang="pl-PL" sz="1200" b="0" dirty="0" smtClean="0">
                <a:solidFill>
                  <a:schemeClr val="bg1"/>
                </a:solidFill>
              </a:rPr>
              <a:t>94 375 50 46</a:t>
            </a:r>
            <a:endParaRPr lang="pl-PL" sz="1200" b="0" dirty="0">
              <a:solidFill>
                <a:schemeClr val="bg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188" y="981075"/>
            <a:ext cx="62261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pl-PL" sz="2800" b="0">
                <a:solidFill>
                  <a:srgbClr val="FFFFFF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004572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459" rIns="0" bIns="0" rtlCol="0">
            <a:spAutoFit/>
          </a:bodyPr>
          <a:lstStyle/>
          <a:p>
            <a:pPr marL="4718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Cha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ak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yk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Nad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eśn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dirty="0">
                <a:latin typeface="Arial"/>
                <a:cs typeface="Arial"/>
              </a:rPr>
              <a:t>li</a:t>
            </a:r>
            <a:r>
              <a:rPr sz="2400" spc="-5" dirty="0">
                <a:latin typeface="Arial"/>
                <a:cs typeface="Arial"/>
              </a:rPr>
              <a:t>nek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27" y="1484784"/>
            <a:ext cx="4968875" cy="474980"/>
          </a:xfrm>
          <a:custGeom>
            <a:avLst/>
            <a:gdLst/>
            <a:ahLst/>
            <a:cxnLst/>
            <a:rect l="l" t="t" r="r" b="b"/>
            <a:pathLst>
              <a:path w="4968875" h="474980">
                <a:moveTo>
                  <a:pt x="4889411" y="0"/>
                </a:moveTo>
                <a:lnTo>
                  <a:pt x="67285" y="881"/>
                </a:lnTo>
                <a:lnTo>
                  <a:pt x="29260" y="17693"/>
                </a:lnTo>
                <a:lnTo>
                  <a:pt x="5158" y="50973"/>
                </a:lnTo>
                <a:lnTo>
                  <a:pt x="0" y="79133"/>
                </a:lnTo>
                <a:lnTo>
                  <a:pt x="881" y="407516"/>
                </a:lnTo>
                <a:lnTo>
                  <a:pt x="17693" y="445541"/>
                </a:lnTo>
                <a:lnTo>
                  <a:pt x="50973" y="469644"/>
                </a:lnTo>
                <a:lnTo>
                  <a:pt x="79133" y="474802"/>
                </a:lnTo>
                <a:lnTo>
                  <a:pt x="4901271" y="473919"/>
                </a:lnTo>
                <a:lnTo>
                  <a:pt x="4939298" y="457105"/>
                </a:lnTo>
                <a:lnTo>
                  <a:pt x="4963400" y="423826"/>
                </a:lnTo>
                <a:lnTo>
                  <a:pt x="4968557" y="395668"/>
                </a:lnTo>
                <a:lnTo>
                  <a:pt x="4967674" y="67276"/>
                </a:lnTo>
                <a:lnTo>
                  <a:pt x="4950859" y="29256"/>
                </a:lnTo>
                <a:lnTo>
                  <a:pt x="4917576" y="5157"/>
                </a:lnTo>
                <a:lnTo>
                  <a:pt x="488941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27" y="1484784"/>
            <a:ext cx="4968875" cy="474980"/>
          </a:xfrm>
          <a:custGeom>
            <a:avLst/>
            <a:gdLst/>
            <a:ahLst/>
            <a:cxnLst/>
            <a:rect l="l" t="t" r="r" b="b"/>
            <a:pathLst>
              <a:path w="4968875" h="474980">
                <a:moveTo>
                  <a:pt x="0" y="79133"/>
                </a:moveTo>
                <a:lnTo>
                  <a:pt x="11248" y="38447"/>
                </a:lnTo>
                <a:lnTo>
                  <a:pt x="40706" y="9941"/>
                </a:lnTo>
                <a:lnTo>
                  <a:pt x="4889411" y="0"/>
                </a:lnTo>
                <a:lnTo>
                  <a:pt x="4903932" y="1329"/>
                </a:lnTo>
                <a:lnTo>
                  <a:pt x="4941277" y="19359"/>
                </a:lnTo>
                <a:lnTo>
                  <a:pt x="4964296" y="53453"/>
                </a:lnTo>
                <a:lnTo>
                  <a:pt x="4968557" y="395668"/>
                </a:lnTo>
                <a:lnTo>
                  <a:pt x="4967228" y="410185"/>
                </a:lnTo>
                <a:lnTo>
                  <a:pt x="4949197" y="447524"/>
                </a:lnTo>
                <a:lnTo>
                  <a:pt x="4915097" y="470541"/>
                </a:lnTo>
                <a:lnTo>
                  <a:pt x="79133" y="474802"/>
                </a:lnTo>
                <a:lnTo>
                  <a:pt x="64615" y="473472"/>
                </a:lnTo>
                <a:lnTo>
                  <a:pt x="27274" y="455440"/>
                </a:lnTo>
                <a:lnTo>
                  <a:pt x="4258" y="421341"/>
                </a:lnTo>
                <a:lnTo>
                  <a:pt x="0" y="7913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131" y="1933696"/>
            <a:ext cx="4968875" cy="3852545"/>
          </a:xfrm>
          <a:custGeom>
            <a:avLst/>
            <a:gdLst/>
            <a:ahLst/>
            <a:cxnLst/>
            <a:rect l="l" t="t" r="r" b="b"/>
            <a:pathLst>
              <a:path w="4968875" h="3852545">
                <a:moveTo>
                  <a:pt x="4326458" y="0"/>
                </a:moveTo>
                <a:lnTo>
                  <a:pt x="642099" y="0"/>
                </a:lnTo>
                <a:lnTo>
                  <a:pt x="589437" y="2128"/>
                </a:lnTo>
                <a:lnTo>
                  <a:pt x="537947" y="8403"/>
                </a:lnTo>
                <a:lnTo>
                  <a:pt x="487795" y="18661"/>
                </a:lnTo>
                <a:lnTo>
                  <a:pt x="439146" y="32734"/>
                </a:lnTo>
                <a:lnTo>
                  <a:pt x="392165" y="50459"/>
                </a:lnTo>
                <a:lnTo>
                  <a:pt x="347017" y="71669"/>
                </a:lnTo>
                <a:lnTo>
                  <a:pt x="303868" y="96201"/>
                </a:lnTo>
                <a:lnTo>
                  <a:pt x="262883" y="123887"/>
                </a:lnTo>
                <a:lnTo>
                  <a:pt x="224227" y="154564"/>
                </a:lnTo>
                <a:lnTo>
                  <a:pt x="188066" y="188066"/>
                </a:lnTo>
                <a:lnTo>
                  <a:pt x="154564" y="224227"/>
                </a:lnTo>
                <a:lnTo>
                  <a:pt x="123887" y="262883"/>
                </a:lnTo>
                <a:lnTo>
                  <a:pt x="96201" y="303868"/>
                </a:lnTo>
                <a:lnTo>
                  <a:pt x="71669" y="347017"/>
                </a:lnTo>
                <a:lnTo>
                  <a:pt x="50459" y="392165"/>
                </a:lnTo>
                <a:lnTo>
                  <a:pt x="32734" y="439146"/>
                </a:lnTo>
                <a:lnTo>
                  <a:pt x="18661" y="487795"/>
                </a:lnTo>
                <a:lnTo>
                  <a:pt x="8403" y="537947"/>
                </a:lnTo>
                <a:lnTo>
                  <a:pt x="2128" y="589437"/>
                </a:lnTo>
                <a:lnTo>
                  <a:pt x="0" y="642099"/>
                </a:lnTo>
                <a:lnTo>
                  <a:pt x="0" y="3210394"/>
                </a:lnTo>
                <a:lnTo>
                  <a:pt x="2128" y="3263057"/>
                </a:lnTo>
                <a:lnTo>
                  <a:pt x="8403" y="3314546"/>
                </a:lnTo>
                <a:lnTo>
                  <a:pt x="18661" y="3364698"/>
                </a:lnTo>
                <a:lnTo>
                  <a:pt x="32734" y="3413348"/>
                </a:lnTo>
                <a:lnTo>
                  <a:pt x="50459" y="3460329"/>
                </a:lnTo>
                <a:lnTo>
                  <a:pt x="71669" y="3505476"/>
                </a:lnTo>
                <a:lnTo>
                  <a:pt x="96201" y="3548625"/>
                </a:lnTo>
                <a:lnTo>
                  <a:pt x="123887" y="3589610"/>
                </a:lnTo>
                <a:lnTo>
                  <a:pt x="154564" y="3628266"/>
                </a:lnTo>
                <a:lnTo>
                  <a:pt x="188066" y="3664427"/>
                </a:lnTo>
                <a:lnTo>
                  <a:pt x="224227" y="3697929"/>
                </a:lnTo>
                <a:lnTo>
                  <a:pt x="262883" y="3728606"/>
                </a:lnTo>
                <a:lnTo>
                  <a:pt x="303868" y="3756293"/>
                </a:lnTo>
                <a:lnTo>
                  <a:pt x="347017" y="3780824"/>
                </a:lnTo>
                <a:lnTo>
                  <a:pt x="392165" y="3802034"/>
                </a:lnTo>
                <a:lnTo>
                  <a:pt x="439146" y="3819759"/>
                </a:lnTo>
                <a:lnTo>
                  <a:pt x="487795" y="3833833"/>
                </a:lnTo>
                <a:lnTo>
                  <a:pt x="537947" y="3844090"/>
                </a:lnTo>
                <a:lnTo>
                  <a:pt x="589437" y="3850365"/>
                </a:lnTo>
                <a:lnTo>
                  <a:pt x="642099" y="3852494"/>
                </a:lnTo>
                <a:lnTo>
                  <a:pt x="4326458" y="3852494"/>
                </a:lnTo>
                <a:lnTo>
                  <a:pt x="4379120" y="3850365"/>
                </a:lnTo>
                <a:lnTo>
                  <a:pt x="4430610" y="3844090"/>
                </a:lnTo>
                <a:lnTo>
                  <a:pt x="4480762" y="3833833"/>
                </a:lnTo>
                <a:lnTo>
                  <a:pt x="4529411" y="3819759"/>
                </a:lnTo>
                <a:lnTo>
                  <a:pt x="4576392" y="3802034"/>
                </a:lnTo>
                <a:lnTo>
                  <a:pt x="4621539" y="3780824"/>
                </a:lnTo>
                <a:lnTo>
                  <a:pt x="4664688" y="3756293"/>
                </a:lnTo>
                <a:lnTo>
                  <a:pt x="4705673" y="3728606"/>
                </a:lnTo>
                <a:lnTo>
                  <a:pt x="4744329" y="3697929"/>
                </a:lnTo>
                <a:lnTo>
                  <a:pt x="4780491" y="3664427"/>
                </a:lnTo>
                <a:lnTo>
                  <a:pt x="4813992" y="3628266"/>
                </a:lnTo>
                <a:lnTo>
                  <a:pt x="4844669" y="3589610"/>
                </a:lnTo>
                <a:lnTo>
                  <a:pt x="4872356" y="3548625"/>
                </a:lnTo>
                <a:lnTo>
                  <a:pt x="4896887" y="3505476"/>
                </a:lnTo>
                <a:lnTo>
                  <a:pt x="4918098" y="3460329"/>
                </a:lnTo>
                <a:lnTo>
                  <a:pt x="4935822" y="3413348"/>
                </a:lnTo>
                <a:lnTo>
                  <a:pt x="4949896" y="3364698"/>
                </a:lnTo>
                <a:lnTo>
                  <a:pt x="4960153" y="3314546"/>
                </a:lnTo>
                <a:lnTo>
                  <a:pt x="4966428" y="3263057"/>
                </a:lnTo>
                <a:lnTo>
                  <a:pt x="4968557" y="3210394"/>
                </a:lnTo>
                <a:lnTo>
                  <a:pt x="4968557" y="642099"/>
                </a:lnTo>
                <a:lnTo>
                  <a:pt x="4966428" y="589437"/>
                </a:lnTo>
                <a:lnTo>
                  <a:pt x="4960153" y="537947"/>
                </a:lnTo>
                <a:lnTo>
                  <a:pt x="4949896" y="487795"/>
                </a:lnTo>
                <a:lnTo>
                  <a:pt x="4935822" y="439146"/>
                </a:lnTo>
                <a:lnTo>
                  <a:pt x="4918098" y="392165"/>
                </a:lnTo>
                <a:lnTo>
                  <a:pt x="4896887" y="347017"/>
                </a:lnTo>
                <a:lnTo>
                  <a:pt x="4872356" y="303868"/>
                </a:lnTo>
                <a:lnTo>
                  <a:pt x="4844669" y="262883"/>
                </a:lnTo>
                <a:lnTo>
                  <a:pt x="4813992" y="224227"/>
                </a:lnTo>
                <a:lnTo>
                  <a:pt x="4780491" y="188066"/>
                </a:lnTo>
                <a:lnTo>
                  <a:pt x="4744329" y="154564"/>
                </a:lnTo>
                <a:lnTo>
                  <a:pt x="4705673" y="123887"/>
                </a:lnTo>
                <a:lnTo>
                  <a:pt x="4664688" y="96201"/>
                </a:lnTo>
                <a:lnTo>
                  <a:pt x="4621539" y="71669"/>
                </a:lnTo>
                <a:lnTo>
                  <a:pt x="4576392" y="50459"/>
                </a:lnTo>
                <a:lnTo>
                  <a:pt x="4529411" y="32734"/>
                </a:lnTo>
                <a:lnTo>
                  <a:pt x="4480762" y="18661"/>
                </a:lnTo>
                <a:lnTo>
                  <a:pt x="4430610" y="8403"/>
                </a:lnTo>
                <a:lnTo>
                  <a:pt x="4379120" y="2128"/>
                </a:lnTo>
                <a:lnTo>
                  <a:pt x="432645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23527" y="1933696"/>
            <a:ext cx="4968875" cy="3852545"/>
          </a:xfrm>
          <a:custGeom>
            <a:avLst/>
            <a:gdLst/>
            <a:ahLst/>
            <a:cxnLst/>
            <a:rect l="l" t="t" r="r" b="b"/>
            <a:pathLst>
              <a:path w="4968875" h="3852545">
                <a:moveTo>
                  <a:pt x="0" y="642099"/>
                </a:moveTo>
                <a:lnTo>
                  <a:pt x="2128" y="589437"/>
                </a:lnTo>
                <a:lnTo>
                  <a:pt x="8403" y="537947"/>
                </a:lnTo>
                <a:lnTo>
                  <a:pt x="18661" y="487795"/>
                </a:lnTo>
                <a:lnTo>
                  <a:pt x="32734" y="439146"/>
                </a:lnTo>
                <a:lnTo>
                  <a:pt x="50459" y="392165"/>
                </a:lnTo>
                <a:lnTo>
                  <a:pt x="71669" y="347017"/>
                </a:lnTo>
                <a:lnTo>
                  <a:pt x="96201" y="303868"/>
                </a:lnTo>
                <a:lnTo>
                  <a:pt x="123887" y="262883"/>
                </a:lnTo>
                <a:lnTo>
                  <a:pt x="154564" y="224227"/>
                </a:lnTo>
                <a:lnTo>
                  <a:pt x="188066" y="188066"/>
                </a:lnTo>
                <a:lnTo>
                  <a:pt x="224227" y="154564"/>
                </a:lnTo>
                <a:lnTo>
                  <a:pt x="262883" y="123887"/>
                </a:lnTo>
                <a:lnTo>
                  <a:pt x="303868" y="96201"/>
                </a:lnTo>
                <a:lnTo>
                  <a:pt x="347017" y="71669"/>
                </a:lnTo>
                <a:lnTo>
                  <a:pt x="392165" y="50459"/>
                </a:lnTo>
                <a:lnTo>
                  <a:pt x="439146" y="32734"/>
                </a:lnTo>
                <a:lnTo>
                  <a:pt x="487795" y="18661"/>
                </a:lnTo>
                <a:lnTo>
                  <a:pt x="537947" y="8403"/>
                </a:lnTo>
                <a:lnTo>
                  <a:pt x="589437" y="2128"/>
                </a:lnTo>
                <a:lnTo>
                  <a:pt x="642099" y="0"/>
                </a:lnTo>
                <a:lnTo>
                  <a:pt x="4326458" y="0"/>
                </a:lnTo>
                <a:lnTo>
                  <a:pt x="4379120" y="2128"/>
                </a:lnTo>
                <a:lnTo>
                  <a:pt x="4430610" y="8403"/>
                </a:lnTo>
                <a:lnTo>
                  <a:pt x="4480762" y="18661"/>
                </a:lnTo>
                <a:lnTo>
                  <a:pt x="4529411" y="32734"/>
                </a:lnTo>
                <a:lnTo>
                  <a:pt x="4576392" y="50459"/>
                </a:lnTo>
                <a:lnTo>
                  <a:pt x="4621539" y="71669"/>
                </a:lnTo>
                <a:lnTo>
                  <a:pt x="4664688" y="96201"/>
                </a:lnTo>
                <a:lnTo>
                  <a:pt x="4705673" y="123887"/>
                </a:lnTo>
                <a:lnTo>
                  <a:pt x="4744329" y="154564"/>
                </a:lnTo>
                <a:lnTo>
                  <a:pt x="4780491" y="188066"/>
                </a:lnTo>
                <a:lnTo>
                  <a:pt x="4813992" y="224227"/>
                </a:lnTo>
                <a:lnTo>
                  <a:pt x="4844669" y="262883"/>
                </a:lnTo>
                <a:lnTo>
                  <a:pt x="4872356" y="303868"/>
                </a:lnTo>
                <a:lnTo>
                  <a:pt x="4896887" y="347017"/>
                </a:lnTo>
                <a:lnTo>
                  <a:pt x="4918098" y="392165"/>
                </a:lnTo>
                <a:lnTo>
                  <a:pt x="4935822" y="439146"/>
                </a:lnTo>
                <a:lnTo>
                  <a:pt x="4949896" y="487795"/>
                </a:lnTo>
                <a:lnTo>
                  <a:pt x="4960153" y="537947"/>
                </a:lnTo>
                <a:lnTo>
                  <a:pt x="4966428" y="589437"/>
                </a:lnTo>
                <a:lnTo>
                  <a:pt x="4968557" y="642099"/>
                </a:lnTo>
                <a:lnTo>
                  <a:pt x="4968557" y="3210394"/>
                </a:lnTo>
                <a:lnTo>
                  <a:pt x="4966428" y="3263057"/>
                </a:lnTo>
                <a:lnTo>
                  <a:pt x="4960153" y="3314546"/>
                </a:lnTo>
                <a:lnTo>
                  <a:pt x="4949896" y="3364698"/>
                </a:lnTo>
                <a:lnTo>
                  <a:pt x="4935822" y="3413348"/>
                </a:lnTo>
                <a:lnTo>
                  <a:pt x="4918098" y="3460329"/>
                </a:lnTo>
                <a:lnTo>
                  <a:pt x="4896887" y="3505476"/>
                </a:lnTo>
                <a:lnTo>
                  <a:pt x="4872356" y="3548625"/>
                </a:lnTo>
                <a:lnTo>
                  <a:pt x="4844669" y="3589610"/>
                </a:lnTo>
                <a:lnTo>
                  <a:pt x="4813992" y="3628266"/>
                </a:lnTo>
                <a:lnTo>
                  <a:pt x="4780491" y="3664427"/>
                </a:lnTo>
                <a:lnTo>
                  <a:pt x="4744329" y="3697929"/>
                </a:lnTo>
                <a:lnTo>
                  <a:pt x="4705673" y="3728606"/>
                </a:lnTo>
                <a:lnTo>
                  <a:pt x="4664688" y="3756293"/>
                </a:lnTo>
                <a:lnTo>
                  <a:pt x="4621539" y="3780824"/>
                </a:lnTo>
                <a:lnTo>
                  <a:pt x="4576392" y="3802034"/>
                </a:lnTo>
                <a:lnTo>
                  <a:pt x="4529411" y="3819759"/>
                </a:lnTo>
                <a:lnTo>
                  <a:pt x="4480762" y="3833833"/>
                </a:lnTo>
                <a:lnTo>
                  <a:pt x="4430610" y="3844090"/>
                </a:lnTo>
                <a:lnTo>
                  <a:pt x="4379120" y="3850365"/>
                </a:lnTo>
                <a:lnTo>
                  <a:pt x="4326458" y="3852494"/>
                </a:lnTo>
                <a:lnTo>
                  <a:pt x="642099" y="3852494"/>
                </a:lnTo>
                <a:lnTo>
                  <a:pt x="589437" y="3850365"/>
                </a:lnTo>
                <a:lnTo>
                  <a:pt x="537947" y="3844090"/>
                </a:lnTo>
                <a:lnTo>
                  <a:pt x="487795" y="3833833"/>
                </a:lnTo>
                <a:lnTo>
                  <a:pt x="439146" y="3819759"/>
                </a:lnTo>
                <a:lnTo>
                  <a:pt x="392165" y="3802034"/>
                </a:lnTo>
                <a:lnTo>
                  <a:pt x="347017" y="3780824"/>
                </a:lnTo>
                <a:lnTo>
                  <a:pt x="303868" y="3756293"/>
                </a:lnTo>
                <a:lnTo>
                  <a:pt x="262883" y="3728606"/>
                </a:lnTo>
                <a:lnTo>
                  <a:pt x="224227" y="3697929"/>
                </a:lnTo>
                <a:lnTo>
                  <a:pt x="188066" y="3664427"/>
                </a:lnTo>
                <a:lnTo>
                  <a:pt x="154564" y="3628266"/>
                </a:lnTo>
                <a:lnTo>
                  <a:pt x="123887" y="3589610"/>
                </a:lnTo>
                <a:lnTo>
                  <a:pt x="96201" y="3548625"/>
                </a:lnTo>
                <a:lnTo>
                  <a:pt x="71669" y="3505476"/>
                </a:lnTo>
                <a:lnTo>
                  <a:pt x="50459" y="3460329"/>
                </a:lnTo>
                <a:lnTo>
                  <a:pt x="32734" y="3413348"/>
                </a:lnTo>
                <a:lnTo>
                  <a:pt x="18661" y="3364698"/>
                </a:lnTo>
                <a:lnTo>
                  <a:pt x="8403" y="3314546"/>
                </a:lnTo>
                <a:lnTo>
                  <a:pt x="2128" y="3263057"/>
                </a:lnTo>
                <a:lnTo>
                  <a:pt x="0" y="3210394"/>
                </a:lnTo>
                <a:lnTo>
                  <a:pt x="0" y="6420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966" y="1607723"/>
            <a:ext cx="3404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 indent="-1651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Po</a:t>
            </a:r>
            <a:r>
              <a:rPr sz="1600" b="1" spc="-5" dirty="0">
                <a:latin typeface="Arial"/>
                <a:cs typeface="Arial"/>
              </a:rPr>
              <a:t>ł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ż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ie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 </a:t>
            </a:r>
            <a:r>
              <a:rPr sz="1600" b="1" spc="-15" dirty="0" err="1" smtClean="0">
                <a:latin typeface="Arial"/>
                <a:cs typeface="Arial"/>
              </a:rPr>
              <a:t>pod</a:t>
            </a:r>
            <a:r>
              <a:rPr sz="1600" b="1" spc="-5" dirty="0" err="1" smtClean="0">
                <a:latin typeface="Arial"/>
                <a:cs typeface="Arial"/>
              </a:rPr>
              <a:t>z</a:t>
            </a:r>
            <a:r>
              <a:rPr sz="1600" b="1" spc="-10" dirty="0" err="1" smtClean="0">
                <a:latin typeface="Arial"/>
                <a:cs typeface="Arial"/>
              </a:rPr>
              <a:t>ia</a:t>
            </a:r>
            <a:r>
              <a:rPr lang="pl-PL" sz="1600" b="1" spc="-10" dirty="0" smtClean="0">
                <a:latin typeface="Arial"/>
                <a:cs typeface="Arial"/>
              </a:rPr>
              <a:t>ł</a:t>
            </a:r>
            <a:r>
              <a:rPr sz="1600" b="1" spc="20" dirty="0" smtClean="0">
                <a:latin typeface="Arial"/>
                <a:cs typeface="Arial"/>
              </a:rPr>
              <a:t> </a:t>
            </a:r>
            <a:r>
              <a:rPr lang="pl-PL" sz="1600" b="1" spc="-15" dirty="0" smtClean="0">
                <a:latin typeface="Arial"/>
                <a:cs typeface="Arial"/>
              </a:rPr>
              <a:t>Nad</a:t>
            </a:r>
            <a:r>
              <a:rPr lang="pl-PL" sz="1600" b="1" spc="-10" dirty="0" smtClean="0">
                <a:latin typeface="Arial"/>
                <a:cs typeface="Arial"/>
              </a:rPr>
              <a:t>leś</a:t>
            </a:r>
            <a:r>
              <a:rPr lang="pl-PL" sz="1600" b="1" spc="-15" dirty="0" smtClean="0">
                <a:latin typeface="Arial"/>
                <a:cs typeface="Arial"/>
              </a:rPr>
              <a:t>n</a:t>
            </a:r>
            <a:r>
              <a:rPr lang="pl-PL" sz="1600" b="1" spc="-10" dirty="0" smtClean="0">
                <a:latin typeface="Arial"/>
                <a:cs typeface="Arial"/>
              </a:rPr>
              <a:t>ic</a:t>
            </a:r>
            <a:r>
              <a:rPr lang="pl-PL" sz="1600" b="1" spc="-15" dirty="0" smtClean="0">
                <a:latin typeface="Arial"/>
                <a:cs typeface="Arial"/>
              </a:rPr>
              <a:t>t</a:t>
            </a:r>
            <a:r>
              <a:rPr lang="pl-PL" sz="1600" b="1" spc="25" dirty="0" smtClean="0">
                <a:latin typeface="Arial"/>
                <a:cs typeface="Arial"/>
              </a:rPr>
              <a:t>w</a:t>
            </a:r>
            <a:r>
              <a:rPr lang="pl-PL" sz="1600" b="1" spc="-10" dirty="0" smtClean="0">
                <a:latin typeface="Arial"/>
                <a:cs typeface="Arial"/>
              </a:rPr>
              <a:t>a</a:t>
            </a:r>
            <a:endParaRPr lang="pl-PL"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4808" y="2051527"/>
            <a:ext cx="111061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ts val="1839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054" y="2519340"/>
            <a:ext cx="44919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39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054" y="4166415"/>
            <a:ext cx="27184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9796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1924" y="4166415"/>
            <a:ext cx="15227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8237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054" y="4399511"/>
            <a:ext cx="36747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09955" algn="l"/>
                <a:tab pos="230568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5460" y="4399511"/>
            <a:ext cx="668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054" y="4632607"/>
            <a:ext cx="44938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92725" y="1628775"/>
            <a:ext cx="3669029" cy="4027804"/>
          </a:xfrm>
          <a:custGeom>
            <a:avLst/>
            <a:gdLst/>
            <a:ahLst/>
            <a:cxnLst/>
            <a:rect l="l" t="t" r="r" b="b"/>
            <a:pathLst>
              <a:path w="3669029" h="4027804">
                <a:moveTo>
                  <a:pt x="0" y="0"/>
                </a:moveTo>
                <a:lnTo>
                  <a:pt x="3668712" y="0"/>
                </a:lnTo>
                <a:lnTo>
                  <a:pt x="3668712" y="4027487"/>
                </a:lnTo>
                <a:lnTo>
                  <a:pt x="0" y="402748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94036" y="1630085"/>
            <a:ext cx="3668493" cy="4027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4294967295"/>
          </p:nvPr>
        </p:nvSpPr>
        <p:spPr>
          <a:xfrm>
            <a:off x="935989" y="6561343"/>
            <a:ext cx="1640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ad</a:t>
            </a:r>
            <a:r>
              <a:rPr spc="-5" dirty="0"/>
              <a:t>l</a:t>
            </a:r>
            <a:r>
              <a:rPr dirty="0"/>
              <a:t>eśn</a:t>
            </a:r>
            <a:r>
              <a:rPr spc="-15" dirty="0"/>
              <a:t>i</a:t>
            </a:r>
            <a:r>
              <a:rPr dirty="0"/>
              <a:t>ct</a:t>
            </a:r>
            <a:r>
              <a:rPr spc="-15" dirty="0"/>
              <a:t>w</a:t>
            </a:r>
            <a:r>
              <a:rPr dirty="0"/>
              <a:t>o</a:t>
            </a:r>
            <a:r>
              <a:rPr spc="-20" dirty="0"/>
              <a:t> </a:t>
            </a:r>
            <a:r>
              <a:rPr spc="-5" dirty="0"/>
              <a:t>C</a:t>
            </a:r>
            <a:r>
              <a:rPr spc="-15" dirty="0"/>
              <a:t>z</a:t>
            </a:r>
            <a:r>
              <a:rPr dirty="0"/>
              <a:t>ap</a:t>
            </a:r>
            <a:r>
              <a:rPr spc="-5" dirty="0"/>
              <a:t>li</a:t>
            </a:r>
            <a:r>
              <a:rPr dirty="0"/>
              <a:t>nek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88944" y="2069399"/>
            <a:ext cx="48030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600" dirty="0" smtClean="0"/>
              <a:t>Nadleśnictwo Czaplinek podlega Regionalnej Dyrekcji Lasów Państwowych w Szczecinku. Położone jest w środkowej części województwa zachodniopomorskiego , w powiatach:</a:t>
            </a:r>
          </a:p>
          <a:p>
            <a:pPr algn="l"/>
            <a:endParaRPr lang="pl-PL" sz="16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600" dirty="0" smtClean="0"/>
              <a:t>drawskim (gminy: Czaplinek Złocieniec, Ostrowice)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600" dirty="0" smtClean="0"/>
              <a:t>szczecineckim (gminy: Barwice, Borne Sulinowo, Grzmiąca, Szczecinek)</a:t>
            </a:r>
          </a:p>
          <a:p>
            <a:pPr algn="l"/>
            <a:endParaRPr lang="pl-PL" sz="1600" dirty="0" smtClean="0"/>
          </a:p>
          <a:p>
            <a:pPr algn="l"/>
            <a:r>
              <a:rPr lang="pl-PL" sz="1600" dirty="0" smtClean="0"/>
              <a:t>Powierzchnia Nadleśnictwa Czaplinek wynosi: 15 710,03 ha</a:t>
            </a:r>
          </a:p>
          <a:p>
            <a:pPr algn="l"/>
            <a:r>
              <a:rPr lang="pl-PL" sz="1600" dirty="0" smtClean="0"/>
              <a:t>Powierzchnia ogólna zasięgu terytorialnego Nadleśnictwa wynosi:  46 583,98 ha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044855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34" rIns="0" bIns="0" rtlCol="0">
            <a:spAutoFit/>
          </a:bodyPr>
          <a:lstStyle/>
          <a:p>
            <a:pPr marL="4718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Cha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ak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yk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Nad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eśn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dirty="0">
                <a:latin typeface="Arial"/>
                <a:cs typeface="Arial"/>
              </a:rPr>
              <a:t>li</a:t>
            </a:r>
            <a:r>
              <a:rPr sz="2400" spc="-5" dirty="0">
                <a:latin typeface="Arial"/>
                <a:cs typeface="Arial"/>
              </a:rPr>
              <a:t>nek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1564035"/>
            <a:ext cx="4032250" cy="4004310"/>
          </a:xfrm>
          <a:custGeom>
            <a:avLst/>
            <a:gdLst/>
            <a:ahLst/>
            <a:cxnLst/>
            <a:rect l="l" t="t" r="r" b="b"/>
            <a:pathLst>
              <a:path w="4032250" h="4004310">
                <a:moveTo>
                  <a:pt x="3364941" y="0"/>
                </a:moveTo>
                <a:lnTo>
                  <a:pt x="667308" y="0"/>
                </a:lnTo>
                <a:lnTo>
                  <a:pt x="612579" y="2212"/>
                </a:lnTo>
                <a:lnTo>
                  <a:pt x="559068" y="8734"/>
                </a:lnTo>
                <a:lnTo>
                  <a:pt x="506947" y="19393"/>
                </a:lnTo>
                <a:lnTo>
                  <a:pt x="456388" y="34020"/>
                </a:lnTo>
                <a:lnTo>
                  <a:pt x="407563" y="52440"/>
                </a:lnTo>
                <a:lnTo>
                  <a:pt x="360643" y="74484"/>
                </a:lnTo>
                <a:lnTo>
                  <a:pt x="315800" y="99978"/>
                </a:lnTo>
                <a:lnTo>
                  <a:pt x="273206" y="128752"/>
                </a:lnTo>
                <a:lnTo>
                  <a:pt x="233032" y="160634"/>
                </a:lnTo>
                <a:lnTo>
                  <a:pt x="195451" y="195451"/>
                </a:lnTo>
                <a:lnTo>
                  <a:pt x="160634" y="233032"/>
                </a:lnTo>
                <a:lnTo>
                  <a:pt x="128752" y="273206"/>
                </a:lnTo>
                <a:lnTo>
                  <a:pt x="99978" y="315800"/>
                </a:lnTo>
                <a:lnTo>
                  <a:pt x="74484" y="360643"/>
                </a:lnTo>
                <a:lnTo>
                  <a:pt x="52440" y="407563"/>
                </a:lnTo>
                <a:lnTo>
                  <a:pt x="34020" y="456388"/>
                </a:lnTo>
                <a:lnTo>
                  <a:pt x="19393" y="506947"/>
                </a:lnTo>
                <a:lnTo>
                  <a:pt x="8734" y="559068"/>
                </a:lnTo>
                <a:lnTo>
                  <a:pt x="2212" y="612579"/>
                </a:lnTo>
                <a:lnTo>
                  <a:pt x="0" y="667308"/>
                </a:lnTo>
                <a:lnTo>
                  <a:pt x="0" y="3336442"/>
                </a:lnTo>
                <a:lnTo>
                  <a:pt x="2212" y="3391171"/>
                </a:lnTo>
                <a:lnTo>
                  <a:pt x="8734" y="3444682"/>
                </a:lnTo>
                <a:lnTo>
                  <a:pt x="19393" y="3496803"/>
                </a:lnTo>
                <a:lnTo>
                  <a:pt x="34020" y="3547362"/>
                </a:lnTo>
                <a:lnTo>
                  <a:pt x="52440" y="3596187"/>
                </a:lnTo>
                <a:lnTo>
                  <a:pt x="74484" y="3643107"/>
                </a:lnTo>
                <a:lnTo>
                  <a:pt x="99978" y="3687950"/>
                </a:lnTo>
                <a:lnTo>
                  <a:pt x="128752" y="3730544"/>
                </a:lnTo>
                <a:lnTo>
                  <a:pt x="160634" y="3770718"/>
                </a:lnTo>
                <a:lnTo>
                  <a:pt x="195451" y="3808299"/>
                </a:lnTo>
                <a:lnTo>
                  <a:pt x="233032" y="3843116"/>
                </a:lnTo>
                <a:lnTo>
                  <a:pt x="273206" y="3874998"/>
                </a:lnTo>
                <a:lnTo>
                  <a:pt x="315800" y="3903772"/>
                </a:lnTo>
                <a:lnTo>
                  <a:pt x="360643" y="3929266"/>
                </a:lnTo>
                <a:lnTo>
                  <a:pt x="407563" y="3951310"/>
                </a:lnTo>
                <a:lnTo>
                  <a:pt x="456388" y="3969731"/>
                </a:lnTo>
                <a:lnTo>
                  <a:pt x="506947" y="3984357"/>
                </a:lnTo>
                <a:lnTo>
                  <a:pt x="559068" y="3995017"/>
                </a:lnTo>
                <a:lnTo>
                  <a:pt x="612579" y="4001539"/>
                </a:lnTo>
                <a:lnTo>
                  <a:pt x="667308" y="4003751"/>
                </a:lnTo>
                <a:lnTo>
                  <a:pt x="3364941" y="4003751"/>
                </a:lnTo>
                <a:lnTo>
                  <a:pt x="3419670" y="4001539"/>
                </a:lnTo>
                <a:lnTo>
                  <a:pt x="3473181" y="3995017"/>
                </a:lnTo>
                <a:lnTo>
                  <a:pt x="3525302" y="3984357"/>
                </a:lnTo>
                <a:lnTo>
                  <a:pt x="3575861" y="3969731"/>
                </a:lnTo>
                <a:lnTo>
                  <a:pt x="3624686" y="3951310"/>
                </a:lnTo>
                <a:lnTo>
                  <a:pt x="3671606" y="3929266"/>
                </a:lnTo>
                <a:lnTo>
                  <a:pt x="3716449" y="3903772"/>
                </a:lnTo>
                <a:lnTo>
                  <a:pt x="3759043" y="3874998"/>
                </a:lnTo>
                <a:lnTo>
                  <a:pt x="3799217" y="3843116"/>
                </a:lnTo>
                <a:lnTo>
                  <a:pt x="3836798" y="3808299"/>
                </a:lnTo>
                <a:lnTo>
                  <a:pt x="3871615" y="3770718"/>
                </a:lnTo>
                <a:lnTo>
                  <a:pt x="3903497" y="3730544"/>
                </a:lnTo>
                <a:lnTo>
                  <a:pt x="3932271" y="3687950"/>
                </a:lnTo>
                <a:lnTo>
                  <a:pt x="3957765" y="3643107"/>
                </a:lnTo>
                <a:lnTo>
                  <a:pt x="3979809" y="3596187"/>
                </a:lnTo>
                <a:lnTo>
                  <a:pt x="3998229" y="3547362"/>
                </a:lnTo>
                <a:lnTo>
                  <a:pt x="4012856" y="3496803"/>
                </a:lnTo>
                <a:lnTo>
                  <a:pt x="4023515" y="3444682"/>
                </a:lnTo>
                <a:lnTo>
                  <a:pt x="4030037" y="3391171"/>
                </a:lnTo>
                <a:lnTo>
                  <a:pt x="4032250" y="3336442"/>
                </a:lnTo>
                <a:lnTo>
                  <a:pt x="4032250" y="667308"/>
                </a:lnTo>
                <a:lnTo>
                  <a:pt x="4030037" y="612579"/>
                </a:lnTo>
                <a:lnTo>
                  <a:pt x="4023515" y="559068"/>
                </a:lnTo>
                <a:lnTo>
                  <a:pt x="4012856" y="506947"/>
                </a:lnTo>
                <a:lnTo>
                  <a:pt x="3998229" y="456388"/>
                </a:lnTo>
                <a:lnTo>
                  <a:pt x="3979809" y="407563"/>
                </a:lnTo>
                <a:lnTo>
                  <a:pt x="3957765" y="360643"/>
                </a:lnTo>
                <a:lnTo>
                  <a:pt x="3932271" y="315800"/>
                </a:lnTo>
                <a:lnTo>
                  <a:pt x="3903497" y="273206"/>
                </a:lnTo>
                <a:lnTo>
                  <a:pt x="3871615" y="233032"/>
                </a:lnTo>
                <a:lnTo>
                  <a:pt x="3836798" y="195451"/>
                </a:lnTo>
                <a:lnTo>
                  <a:pt x="3799217" y="160634"/>
                </a:lnTo>
                <a:lnTo>
                  <a:pt x="3759043" y="128752"/>
                </a:lnTo>
                <a:lnTo>
                  <a:pt x="3716449" y="99978"/>
                </a:lnTo>
                <a:lnTo>
                  <a:pt x="3671606" y="74484"/>
                </a:lnTo>
                <a:lnTo>
                  <a:pt x="3624686" y="52440"/>
                </a:lnTo>
                <a:lnTo>
                  <a:pt x="3575861" y="34020"/>
                </a:lnTo>
                <a:lnTo>
                  <a:pt x="3525302" y="19393"/>
                </a:lnTo>
                <a:lnTo>
                  <a:pt x="3473181" y="8734"/>
                </a:lnTo>
                <a:lnTo>
                  <a:pt x="3419670" y="2212"/>
                </a:lnTo>
                <a:lnTo>
                  <a:pt x="336494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wrap="square" lIns="0" tIns="0" rIns="0" bIns="0" rtlCol="0"/>
          <a:lstStyle/>
          <a:p>
            <a:pPr marL="12700" marR="335915" lvl="0">
              <a:lnSpc>
                <a:spcPts val="2060"/>
              </a:lnSpc>
            </a:pP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39750" y="1564035"/>
            <a:ext cx="4032250" cy="4004310"/>
          </a:xfrm>
          <a:custGeom>
            <a:avLst/>
            <a:gdLst/>
            <a:ahLst/>
            <a:cxnLst/>
            <a:rect l="l" t="t" r="r" b="b"/>
            <a:pathLst>
              <a:path w="4032250" h="4004310">
                <a:moveTo>
                  <a:pt x="0" y="667308"/>
                </a:moveTo>
                <a:lnTo>
                  <a:pt x="2212" y="612579"/>
                </a:lnTo>
                <a:lnTo>
                  <a:pt x="8734" y="559068"/>
                </a:lnTo>
                <a:lnTo>
                  <a:pt x="19393" y="506947"/>
                </a:lnTo>
                <a:lnTo>
                  <a:pt x="34020" y="456388"/>
                </a:lnTo>
                <a:lnTo>
                  <a:pt x="52440" y="407563"/>
                </a:lnTo>
                <a:lnTo>
                  <a:pt x="74484" y="360643"/>
                </a:lnTo>
                <a:lnTo>
                  <a:pt x="99978" y="315800"/>
                </a:lnTo>
                <a:lnTo>
                  <a:pt x="128752" y="273206"/>
                </a:lnTo>
                <a:lnTo>
                  <a:pt x="160634" y="233032"/>
                </a:lnTo>
                <a:lnTo>
                  <a:pt x="195451" y="195451"/>
                </a:lnTo>
                <a:lnTo>
                  <a:pt x="233032" y="160634"/>
                </a:lnTo>
                <a:lnTo>
                  <a:pt x="273206" y="128752"/>
                </a:lnTo>
                <a:lnTo>
                  <a:pt x="315800" y="99978"/>
                </a:lnTo>
                <a:lnTo>
                  <a:pt x="360643" y="74484"/>
                </a:lnTo>
                <a:lnTo>
                  <a:pt x="407563" y="52440"/>
                </a:lnTo>
                <a:lnTo>
                  <a:pt x="456388" y="34020"/>
                </a:lnTo>
                <a:lnTo>
                  <a:pt x="506947" y="19393"/>
                </a:lnTo>
                <a:lnTo>
                  <a:pt x="559068" y="8734"/>
                </a:lnTo>
                <a:lnTo>
                  <a:pt x="612579" y="2212"/>
                </a:lnTo>
                <a:lnTo>
                  <a:pt x="667308" y="0"/>
                </a:lnTo>
                <a:lnTo>
                  <a:pt x="3364941" y="0"/>
                </a:lnTo>
                <a:lnTo>
                  <a:pt x="3419670" y="2212"/>
                </a:lnTo>
                <a:lnTo>
                  <a:pt x="3473181" y="8734"/>
                </a:lnTo>
                <a:lnTo>
                  <a:pt x="3525302" y="19393"/>
                </a:lnTo>
                <a:lnTo>
                  <a:pt x="3575861" y="34020"/>
                </a:lnTo>
                <a:lnTo>
                  <a:pt x="3624686" y="52440"/>
                </a:lnTo>
                <a:lnTo>
                  <a:pt x="3671606" y="74484"/>
                </a:lnTo>
                <a:lnTo>
                  <a:pt x="3716449" y="99978"/>
                </a:lnTo>
                <a:lnTo>
                  <a:pt x="3759043" y="128752"/>
                </a:lnTo>
                <a:lnTo>
                  <a:pt x="3799217" y="160634"/>
                </a:lnTo>
                <a:lnTo>
                  <a:pt x="3836798" y="195451"/>
                </a:lnTo>
                <a:lnTo>
                  <a:pt x="3871615" y="233032"/>
                </a:lnTo>
                <a:lnTo>
                  <a:pt x="3903497" y="273206"/>
                </a:lnTo>
                <a:lnTo>
                  <a:pt x="3932271" y="315800"/>
                </a:lnTo>
                <a:lnTo>
                  <a:pt x="3957765" y="360643"/>
                </a:lnTo>
                <a:lnTo>
                  <a:pt x="3979809" y="407563"/>
                </a:lnTo>
                <a:lnTo>
                  <a:pt x="3998229" y="456388"/>
                </a:lnTo>
                <a:lnTo>
                  <a:pt x="4012856" y="506947"/>
                </a:lnTo>
                <a:lnTo>
                  <a:pt x="4023515" y="559068"/>
                </a:lnTo>
                <a:lnTo>
                  <a:pt x="4030037" y="612579"/>
                </a:lnTo>
                <a:lnTo>
                  <a:pt x="4032250" y="667308"/>
                </a:lnTo>
                <a:lnTo>
                  <a:pt x="4032250" y="3336442"/>
                </a:lnTo>
                <a:lnTo>
                  <a:pt x="4030037" y="3391171"/>
                </a:lnTo>
                <a:lnTo>
                  <a:pt x="4023515" y="3444682"/>
                </a:lnTo>
                <a:lnTo>
                  <a:pt x="4012856" y="3496803"/>
                </a:lnTo>
                <a:lnTo>
                  <a:pt x="3998229" y="3547362"/>
                </a:lnTo>
                <a:lnTo>
                  <a:pt x="3979809" y="3596187"/>
                </a:lnTo>
                <a:lnTo>
                  <a:pt x="3957765" y="3643107"/>
                </a:lnTo>
                <a:lnTo>
                  <a:pt x="3932271" y="3687950"/>
                </a:lnTo>
                <a:lnTo>
                  <a:pt x="3903497" y="3730544"/>
                </a:lnTo>
                <a:lnTo>
                  <a:pt x="3871615" y="3770718"/>
                </a:lnTo>
                <a:lnTo>
                  <a:pt x="3836798" y="3808299"/>
                </a:lnTo>
                <a:lnTo>
                  <a:pt x="3799217" y="3843116"/>
                </a:lnTo>
                <a:lnTo>
                  <a:pt x="3759043" y="3874998"/>
                </a:lnTo>
                <a:lnTo>
                  <a:pt x="3716449" y="3903772"/>
                </a:lnTo>
                <a:lnTo>
                  <a:pt x="3671606" y="3929266"/>
                </a:lnTo>
                <a:lnTo>
                  <a:pt x="3624686" y="3951310"/>
                </a:lnTo>
                <a:lnTo>
                  <a:pt x="3575861" y="3969731"/>
                </a:lnTo>
                <a:lnTo>
                  <a:pt x="3525302" y="3984357"/>
                </a:lnTo>
                <a:lnTo>
                  <a:pt x="3473181" y="3995017"/>
                </a:lnTo>
                <a:lnTo>
                  <a:pt x="3419670" y="4001539"/>
                </a:lnTo>
                <a:lnTo>
                  <a:pt x="3364941" y="4003751"/>
                </a:lnTo>
                <a:lnTo>
                  <a:pt x="667308" y="4003751"/>
                </a:lnTo>
                <a:lnTo>
                  <a:pt x="612579" y="4001539"/>
                </a:lnTo>
                <a:lnTo>
                  <a:pt x="559068" y="3995017"/>
                </a:lnTo>
                <a:lnTo>
                  <a:pt x="506947" y="3984357"/>
                </a:lnTo>
                <a:lnTo>
                  <a:pt x="456388" y="3969731"/>
                </a:lnTo>
                <a:lnTo>
                  <a:pt x="407563" y="3951310"/>
                </a:lnTo>
                <a:lnTo>
                  <a:pt x="360643" y="3929266"/>
                </a:lnTo>
                <a:lnTo>
                  <a:pt x="315800" y="3903772"/>
                </a:lnTo>
                <a:lnTo>
                  <a:pt x="273206" y="3874998"/>
                </a:lnTo>
                <a:lnTo>
                  <a:pt x="233032" y="3843116"/>
                </a:lnTo>
                <a:lnTo>
                  <a:pt x="195451" y="3808299"/>
                </a:lnTo>
                <a:lnTo>
                  <a:pt x="160634" y="3770718"/>
                </a:lnTo>
                <a:lnTo>
                  <a:pt x="128752" y="3730544"/>
                </a:lnTo>
                <a:lnTo>
                  <a:pt x="99978" y="3687950"/>
                </a:lnTo>
                <a:lnTo>
                  <a:pt x="74484" y="3643107"/>
                </a:lnTo>
                <a:lnTo>
                  <a:pt x="52440" y="3596187"/>
                </a:lnTo>
                <a:lnTo>
                  <a:pt x="34020" y="3547362"/>
                </a:lnTo>
                <a:lnTo>
                  <a:pt x="19393" y="3496803"/>
                </a:lnTo>
                <a:lnTo>
                  <a:pt x="8734" y="3444682"/>
                </a:lnTo>
                <a:lnTo>
                  <a:pt x="2212" y="3391171"/>
                </a:lnTo>
                <a:lnTo>
                  <a:pt x="0" y="3336442"/>
                </a:lnTo>
                <a:lnTo>
                  <a:pt x="0" y="66730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9906" y="1559313"/>
            <a:ext cx="3528981" cy="4298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604202" y="6551603"/>
            <a:ext cx="1911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935989" y="6561343"/>
            <a:ext cx="1640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ad</a:t>
            </a:r>
            <a:r>
              <a:rPr spc="-5" dirty="0"/>
              <a:t>l</a:t>
            </a:r>
            <a:r>
              <a:rPr dirty="0"/>
              <a:t>eśn</a:t>
            </a:r>
            <a:r>
              <a:rPr spc="-15" dirty="0"/>
              <a:t>i</a:t>
            </a:r>
            <a:r>
              <a:rPr dirty="0"/>
              <a:t>ct</a:t>
            </a:r>
            <a:r>
              <a:rPr spc="-15" dirty="0"/>
              <a:t>w</a:t>
            </a:r>
            <a:r>
              <a:rPr dirty="0"/>
              <a:t>o</a:t>
            </a:r>
            <a:r>
              <a:rPr spc="-20" dirty="0"/>
              <a:t> </a:t>
            </a:r>
            <a:r>
              <a:rPr spc="-5" dirty="0"/>
              <a:t>C</a:t>
            </a:r>
            <a:r>
              <a:rPr spc="-15" dirty="0"/>
              <a:t>z</a:t>
            </a:r>
            <a:r>
              <a:rPr dirty="0"/>
              <a:t>ap</a:t>
            </a:r>
            <a:r>
              <a:rPr spc="-5" dirty="0"/>
              <a:t>li</a:t>
            </a:r>
            <a:r>
              <a:rPr dirty="0"/>
              <a:t>nek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91075" y="1772816"/>
            <a:ext cx="3504565" cy="363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35915" lvl="0" algn="l">
              <a:lnSpc>
                <a:spcPts val="2060"/>
              </a:lnSpc>
            </a:pP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ś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l-PL" sz="16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pl-PL" sz="16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l-PL"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pl-PL"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ł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ę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pl-PL" sz="16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lang="pl-PL"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ęb</a:t>
            </a:r>
            <a:r>
              <a:rPr lang="pl-PL" sz="1600" spc="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pl-PL"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ś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pl-PL" sz="16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h:</a:t>
            </a:r>
            <a:endParaRPr lang="pl-PL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52400" lvl="0" indent="-139700" algn="l">
              <a:lnSpc>
                <a:spcPts val="2120"/>
              </a:lnSpc>
              <a:spcBef>
                <a:spcPts val="580"/>
              </a:spcBef>
              <a:buFont typeface="Arial"/>
              <a:buChar char="-"/>
              <a:tabLst>
                <a:tab pos="153035" algn="l"/>
              </a:tabLst>
            </a:pP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ę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pl-PL"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ił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l-PL" sz="16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l-PL"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l-PL"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lang="pl-PL" sz="16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rzc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pl-PL"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</a:p>
          <a:p>
            <a:pPr marL="12700" lvl="0" algn="l">
              <a:lnSpc>
                <a:spcPts val="2120"/>
              </a:lnSpc>
            </a:pPr>
            <a:r>
              <a:rPr lang="pl-PL" sz="1600" spc="-10" dirty="0" smtClean="0">
                <a:solidFill>
                  <a:srgbClr val="FFFFFF"/>
                </a:solidFill>
                <a:latin typeface="Arial"/>
                <a:cs typeface="Arial"/>
              </a:rPr>
              <a:t>10374</a:t>
            </a:r>
            <a:r>
              <a:rPr lang="pl-PL" sz="160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pl-PL" sz="1600" spc="-1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pl-PL" sz="16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a,</a:t>
            </a:r>
            <a:endParaRPr lang="pl-PL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52400" lvl="0" indent="-139700" algn="l">
              <a:lnSpc>
                <a:spcPts val="2120"/>
              </a:lnSpc>
              <a:spcBef>
                <a:spcPts val="625"/>
              </a:spcBef>
              <a:buFont typeface="Arial"/>
              <a:buChar char="-"/>
              <a:tabLst>
                <a:tab pos="153035" algn="l"/>
              </a:tabLst>
            </a:pP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ę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pl-PL"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pl-PL"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lang="pl-PL" sz="16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rz</a:t>
            </a:r>
            <a:r>
              <a:rPr lang="pl-PL" sz="16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hni</a:t>
            </a:r>
            <a:endParaRPr lang="pl-PL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lvl="0" algn="l">
              <a:lnSpc>
                <a:spcPts val="2120"/>
              </a:lnSpc>
            </a:pPr>
            <a:r>
              <a:rPr lang="pl-PL" sz="1600" spc="-10" dirty="0" smtClean="0">
                <a:solidFill>
                  <a:srgbClr val="FFFFFF"/>
                </a:solidFill>
                <a:latin typeface="Arial"/>
                <a:cs typeface="Arial"/>
              </a:rPr>
              <a:t>5335</a:t>
            </a:r>
            <a:r>
              <a:rPr lang="pl-PL" sz="160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pl-PL" sz="1600" spc="-1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pl-PL" sz="16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endParaRPr lang="pl-PL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lvl="0" algn="l">
              <a:lnSpc>
                <a:spcPct val="95800"/>
              </a:lnSpc>
              <a:spcBef>
                <a:spcPts val="725"/>
              </a:spcBef>
            </a:pP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ść</a:t>
            </a:r>
            <a:r>
              <a:rPr lang="pl-PL"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w z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ęg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pl-PL"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pl-PL" sz="16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pl-PL" sz="16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ś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l-PL" sz="16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pl-PL" sz="16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l-PL"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pl-PL"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pl-PL" sz="16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lang="pl-PL" sz="16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pl-PL" sz="1600" spc="-2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pl-PL"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sy 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onn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pl-PL"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w st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ku 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ogó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pl-PL"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lang="pl-PL" sz="16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rzc</a:t>
            </a:r>
            <a:r>
              <a:rPr lang="pl-PL" sz="16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ów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ś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pl-PL" sz="16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lang="pl-PL"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ś</a:t>
            </a:r>
            <a:r>
              <a:rPr lang="pl-PL" sz="16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l-PL" sz="16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pl-PL" sz="16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pl-PL"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l-PL"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600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lang="pl-PL" sz="1600" spc="-10" dirty="0" smtClean="0">
                <a:solidFill>
                  <a:srgbClr val="FFFFFF"/>
                </a:solidFill>
                <a:latin typeface="Arial"/>
                <a:cs typeface="Arial"/>
              </a:rPr>
              <a:t>ano</a:t>
            </a:r>
            <a:r>
              <a:rPr lang="pl-PL" sz="1600" spc="-4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pl-PL" sz="1600" spc="-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l-PL" sz="1600" dirty="0" smtClean="0">
                <a:solidFill>
                  <a:srgbClr val="FFFFFF"/>
                </a:solidFill>
                <a:latin typeface="Arial"/>
                <a:cs typeface="Arial"/>
              </a:rPr>
              <a:t>ą 27,7%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449787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34" rIns="0" bIns="0" rtlCol="0">
            <a:spAutoFit/>
          </a:bodyPr>
          <a:lstStyle/>
          <a:p>
            <a:pPr marL="10433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ed</a:t>
            </a:r>
            <a:r>
              <a:rPr sz="2400" dirty="0">
                <a:latin typeface="Arial"/>
                <a:cs typeface="Arial"/>
              </a:rPr>
              <a:t>zi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Nad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eśn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dirty="0">
                <a:latin typeface="Arial"/>
                <a:cs typeface="Arial"/>
              </a:rPr>
              <a:t>li</a:t>
            </a:r>
            <a:r>
              <a:rPr sz="2400" spc="-5" dirty="0">
                <a:latin typeface="Arial"/>
                <a:cs typeface="Arial"/>
              </a:rPr>
              <a:t>nek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1020" y="1416050"/>
            <a:ext cx="3314699" cy="2775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1" y="1812640"/>
            <a:ext cx="4321175" cy="1217295"/>
          </a:xfrm>
          <a:custGeom>
            <a:avLst/>
            <a:gdLst/>
            <a:ahLst/>
            <a:cxnLst/>
            <a:rect l="l" t="t" r="r" b="b"/>
            <a:pathLst>
              <a:path w="4321175" h="1217295">
                <a:moveTo>
                  <a:pt x="4118368" y="0"/>
                </a:moveTo>
                <a:lnTo>
                  <a:pt x="202806" y="0"/>
                </a:lnTo>
                <a:lnTo>
                  <a:pt x="186172" y="672"/>
                </a:lnTo>
                <a:lnTo>
                  <a:pt x="138701" y="10339"/>
                </a:lnTo>
                <a:lnTo>
                  <a:pt x="95973" y="30386"/>
                </a:lnTo>
                <a:lnTo>
                  <a:pt x="59397" y="59402"/>
                </a:lnTo>
                <a:lnTo>
                  <a:pt x="30383" y="95979"/>
                </a:lnTo>
                <a:lnTo>
                  <a:pt x="10338" y="138705"/>
                </a:lnTo>
                <a:lnTo>
                  <a:pt x="672" y="186173"/>
                </a:lnTo>
                <a:lnTo>
                  <a:pt x="0" y="202806"/>
                </a:lnTo>
                <a:lnTo>
                  <a:pt x="0" y="1013993"/>
                </a:lnTo>
                <a:lnTo>
                  <a:pt x="5893" y="1062732"/>
                </a:lnTo>
                <a:lnTo>
                  <a:pt x="22635" y="1107197"/>
                </a:lnTo>
                <a:lnTo>
                  <a:pt x="48816" y="1145980"/>
                </a:lnTo>
                <a:lnTo>
                  <a:pt x="83028" y="1177671"/>
                </a:lnTo>
                <a:lnTo>
                  <a:pt x="123861" y="1200863"/>
                </a:lnTo>
                <a:lnTo>
                  <a:pt x="169908" y="1214145"/>
                </a:lnTo>
                <a:lnTo>
                  <a:pt x="202806" y="1216799"/>
                </a:lnTo>
                <a:lnTo>
                  <a:pt x="4118368" y="1216799"/>
                </a:lnTo>
                <a:lnTo>
                  <a:pt x="4167107" y="1210906"/>
                </a:lnTo>
                <a:lnTo>
                  <a:pt x="4211573" y="1194164"/>
                </a:lnTo>
                <a:lnTo>
                  <a:pt x="4250355" y="1167982"/>
                </a:lnTo>
                <a:lnTo>
                  <a:pt x="4282047" y="1133771"/>
                </a:lnTo>
                <a:lnTo>
                  <a:pt x="4305238" y="1092937"/>
                </a:lnTo>
                <a:lnTo>
                  <a:pt x="4318520" y="1046891"/>
                </a:lnTo>
                <a:lnTo>
                  <a:pt x="4321175" y="1013993"/>
                </a:lnTo>
                <a:lnTo>
                  <a:pt x="4321175" y="202806"/>
                </a:lnTo>
                <a:lnTo>
                  <a:pt x="4315281" y="154071"/>
                </a:lnTo>
                <a:lnTo>
                  <a:pt x="4298539" y="109607"/>
                </a:lnTo>
                <a:lnTo>
                  <a:pt x="4272358" y="70824"/>
                </a:lnTo>
                <a:lnTo>
                  <a:pt x="4238146" y="39131"/>
                </a:lnTo>
                <a:lnTo>
                  <a:pt x="4197313" y="15938"/>
                </a:lnTo>
                <a:lnTo>
                  <a:pt x="4151266" y="2654"/>
                </a:lnTo>
                <a:lnTo>
                  <a:pt x="411836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511" y="1812640"/>
            <a:ext cx="4321175" cy="1217295"/>
          </a:xfrm>
          <a:custGeom>
            <a:avLst/>
            <a:gdLst/>
            <a:ahLst/>
            <a:cxnLst/>
            <a:rect l="l" t="t" r="r" b="b"/>
            <a:pathLst>
              <a:path w="4321175" h="1217295">
                <a:moveTo>
                  <a:pt x="0" y="202806"/>
                </a:moveTo>
                <a:lnTo>
                  <a:pt x="5893" y="154071"/>
                </a:lnTo>
                <a:lnTo>
                  <a:pt x="22635" y="109607"/>
                </a:lnTo>
                <a:lnTo>
                  <a:pt x="48816" y="70824"/>
                </a:lnTo>
                <a:lnTo>
                  <a:pt x="83028" y="39131"/>
                </a:lnTo>
                <a:lnTo>
                  <a:pt x="123861" y="15938"/>
                </a:lnTo>
                <a:lnTo>
                  <a:pt x="169908" y="2654"/>
                </a:lnTo>
                <a:lnTo>
                  <a:pt x="202806" y="0"/>
                </a:lnTo>
                <a:lnTo>
                  <a:pt x="4118368" y="0"/>
                </a:lnTo>
                <a:lnTo>
                  <a:pt x="4167107" y="5894"/>
                </a:lnTo>
                <a:lnTo>
                  <a:pt x="4211573" y="22637"/>
                </a:lnTo>
                <a:lnTo>
                  <a:pt x="4250355" y="48820"/>
                </a:lnTo>
                <a:lnTo>
                  <a:pt x="4282047" y="83033"/>
                </a:lnTo>
                <a:lnTo>
                  <a:pt x="4305238" y="123867"/>
                </a:lnTo>
                <a:lnTo>
                  <a:pt x="4318520" y="169911"/>
                </a:lnTo>
                <a:lnTo>
                  <a:pt x="4321175" y="202806"/>
                </a:lnTo>
                <a:lnTo>
                  <a:pt x="4321175" y="1013993"/>
                </a:lnTo>
                <a:lnTo>
                  <a:pt x="4315281" y="1062732"/>
                </a:lnTo>
                <a:lnTo>
                  <a:pt x="4298539" y="1107197"/>
                </a:lnTo>
                <a:lnTo>
                  <a:pt x="4272358" y="1145980"/>
                </a:lnTo>
                <a:lnTo>
                  <a:pt x="4238146" y="1177671"/>
                </a:lnTo>
                <a:lnTo>
                  <a:pt x="4197313" y="1200863"/>
                </a:lnTo>
                <a:lnTo>
                  <a:pt x="4151266" y="1214145"/>
                </a:lnTo>
                <a:lnTo>
                  <a:pt x="4118368" y="1216799"/>
                </a:lnTo>
                <a:lnTo>
                  <a:pt x="202806" y="1216799"/>
                </a:lnTo>
                <a:lnTo>
                  <a:pt x="154067" y="1210906"/>
                </a:lnTo>
                <a:lnTo>
                  <a:pt x="109601" y="1194164"/>
                </a:lnTo>
                <a:lnTo>
                  <a:pt x="70819" y="1167982"/>
                </a:lnTo>
                <a:lnTo>
                  <a:pt x="39127" y="1133771"/>
                </a:lnTo>
                <a:lnTo>
                  <a:pt x="15936" y="1092937"/>
                </a:lnTo>
                <a:lnTo>
                  <a:pt x="2654" y="1046891"/>
                </a:lnTo>
                <a:lnTo>
                  <a:pt x="0" y="1013993"/>
                </a:lnTo>
                <a:lnTo>
                  <a:pt x="0" y="2028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411" y="2016564"/>
            <a:ext cx="3996054" cy="80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63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iba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adle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ś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tw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ię w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iej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śc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 Drahi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ej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13,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511" y="3216640"/>
            <a:ext cx="4321175" cy="1217295"/>
          </a:xfrm>
          <a:custGeom>
            <a:avLst/>
            <a:gdLst/>
            <a:ahLst/>
            <a:cxnLst/>
            <a:rect l="l" t="t" r="r" b="b"/>
            <a:pathLst>
              <a:path w="4321175" h="1217295">
                <a:moveTo>
                  <a:pt x="4118368" y="0"/>
                </a:moveTo>
                <a:lnTo>
                  <a:pt x="202806" y="0"/>
                </a:lnTo>
                <a:lnTo>
                  <a:pt x="186172" y="672"/>
                </a:lnTo>
                <a:lnTo>
                  <a:pt x="138701" y="10339"/>
                </a:lnTo>
                <a:lnTo>
                  <a:pt x="95973" y="30386"/>
                </a:lnTo>
                <a:lnTo>
                  <a:pt x="59397" y="59402"/>
                </a:lnTo>
                <a:lnTo>
                  <a:pt x="30383" y="95979"/>
                </a:lnTo>
                <a:lnTo>
                  <a:pt x="10338" y="138705"/>
                </a:lnTo>
                <a:lnTo>
                  <a:pt x="672" y="186173"/>
                </a:lnTo>
                <a:lnTo>
                  <a:pt x="0" y="202806"/>
                </a:lnTo>
                <a:lnTo>
                  <a:pt x="0" y="1013993"/>
                </a:lnTo>
                <a:lnTo>
                  <a:pt x="5893" y="1062732"/>
                </a:lnTo>
                <a:lnTo>
                  <a:pt x="22635" y="1107197"/>
                </a:lnTo>
                <a:lnTo>
                  <a:pt x="48816" y="1145980"/>
                </a:lnTo>
                <a:lnTo>
                  <a:pt x="83028" y="1177671"/>
                </a:lnTo>
                <a:lnTo>
                  <a:pt x="123861" y="1200863"/>
                </a:lnTo>
                <a:lnTo>
                  <a:pt x="169908" y="1214145"/>
                </a:lnTo>
                <a:lnTo>
                  <a:pt x="202806" y="1216799"/>
                </a:lnTo>
                <a:lnTo>
                  <a:pt x="4118368" y="1216799"/>
                </a:lnTo>
                <a:lnTo>
                  <a:pt x="4167107" y="1210906"/>
                </a:lnTo>
                <a:lnTo>
                  <a:pt x="4211573" y="1194164"/>
                </a:lnTo>
                <a:lnTo>
                  <a:pt x="4250355" y="1167982"/>
                </a:lnTo>
                <a:lnTo>
                  <a:pt x="4282047" y="1133771"/>
                </a:lnTo>
                <a:lnTo>
                  <a:pt x="4305238" y="1092937"/>
                </a:lnTo>
                <a:lnTo>
                  <a:pt x="4318520" y="1046891"/>
                </a:lnTo>
                <a:lnTo>
                  <a:pt x="4321175" y="1013993"/>
                </a:lnTo>
                <a:lnTo>
                  <a:pt x="4321175" y="202806"/>
                </a:lnTo>
                <a:lnTo>
                  <a:pt x="4315281" y="154071"/>
                </a:lnTo>
                <a:lnTo>
                  <a:pt x="4298539" y="109607"/>
                </a:lnTo>
                <a:lnTo>
                  <a:pt x="4272358" y="70824"/>
                </a:lnTo>
                <a:lnTo>
                  <a:pt x="4238146" y="39131"/>
                </a:lnTo>
                <a:lnTo>
                  <a:pt x="4197313" y="15938"/>
                </a:lnTo>
                <a:lnTo>
                  <a:pt x="4151266" y="2654"/>
                </a:lnTo>
                <a:lnTo>
                  <a:pt x="411836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11" y="3216640"/>
            <a:ext cx="4321175" cy="1217295"/>
          </a:xfrm>
          <a:custGeom>
            <a:avLst/>
            <a:gdLst/>
            <a:ahLst/>
            <a:cxnLst/>
            <a:rect l="l" t="t" r="r" b="b"/>
            <a:pathLst>
              <a:path w="4321175" h="1217295">
                <a:moveTo>
                  <a:pt x="0" y="202806"/>
                </a:moveTo>
                <a:lnTo>
                  <a:pt x="5893" y="154071"/>
                </a:lnTo>
                <a:lnTo>
                  <a:pt x="22635" y="109607"/>
                </a:lnTo>
                <a:lnTo>
                  <a:pt x="48816" y="70824"/>
                </a:lnTo>
                <a:lnTo>
                  <a:pt x="83028" y="39131"/>
                </a:lnTo>
                <a:lnTo>
                  <a:pt x="123861" y="15938"/>
                </a:lnTo>
                <a:lnTo>
                  <a:pt x="169908" y="2654"/>
                </a:lnTo>
                <a:lnTo>
                  <a:pt x="202806" y="0"/>
                </a:lnTo>
                <a:lnTo>
                  <a:pt x="4118368" y="0"/>
                </a:lnTo>
                <a:lnTo>
                  <a:pt x="4167107" y="5894"/>
                </a:lnTo>
                <a:lnTo>
                  <a:pt x="4211573" y="22637"/>
                </a:lnTo>
                <a:lnTo>
                  <a:pt x="4250355" y="48820"/>
                </a:lnTo>
                <a:lnTo>
                  <a:pt x="4282047" y="83033"/>
                </a:lnTo>
                <a:lnTo>
                  <a:pt x="4305238" y="123867"/>
                </a:lnTo>
                <a:lnTo>
                  <a:pt x="4318520" y="169911"/>
                </a:lnTo>
                <a:lnTo>
                  <a:pt x="4321175" y="202806"/>
                </a:lnTo>
                <a:lnTo>
                  <a:pt x="4321175" y="1013993"/>
                </a:lnTo>
                <a:lnTo>
                  <a:pt x="4315281" y="1062732"/>
                </a:lnTo>
                <a:lnTo>
                  <a:pt x="4298539" y="1107197"/>
                </a:lnTo>
                <a:lnTo>
                  <a:pt x="4272358" y="1145980"/>
                </a:lnTo>
                <a:lnTo>
                  <a:pt x="4238146" y="1177671"/>
                </a:lnTo>
                <a:lnTo>
                  <a:pt x="4197313" y="1200863"/>
                </a:lnTo>
                <a:lnTo>
                  <a:pt x="4151266" y="1214145"/>
                </a:lnTo>
                <a:lnTo>
                  <a:pt x="4118368" y="1216799"/>
                </a:lnTo>
                <a:lnTo>
                  <a:pt x="202806" y="1216799"/>
                </a:lnTo>
                <a:lnTo>
                  <a:pt x="154067" y="1210906"/>
                </a:lnTo>
                <a:lnTo>
                  <a:pt x="109601" y="1194164"/>
                </a:lnTo>
                <a:lnTo>
                  <a:pt x="70819" y="1167982"/>
                </a:lnTo>
                <a:lnTo>
                  <a:pt x="39127" y="1133771"/>
                </a:lnTo>
                <a:lnTo>
                  <a:pt x="15936" y="1092937"/>
                </a:lnTo>
                <a:lnTo>
                  <a:pt x="2654" y="1046891"/>
                </a:lnTo>
                <a:lnTo>
                  <a:pt x="0" y="1013993"/>
                </a:lnTo>
                <a:lnTo>
                  <a:pt x="0" y="2028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2411" y="3599195"/>
            <a:ext cx="29368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nek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pl-PL" sz="2000" dirty="0">
                <a:solidFill>
                  <a:srgbClr val="FFFFFF"/>
                </a:solidFill>
                <a:latin typeface="Arial"/>
                <a:cs typeface="Arial"/>
              </a:rPr>
              <a:t>1899</a:t>
            </a:r>
            <a:r>
              <a:rPr lang="pl-PL" sz="2000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pl-PL"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pl-PL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511" y="4620640"/>
            <a:ext cx="4321175" cy="1217295"/>
          </a:xfrm>
          <a:custGeom>
            <a:avLst/>
            <a:gdLst/>
            <a:ahLst/>
            <a:cxnLst/>
            <a:rect l="l" t="t" r="r" b="b"/>
            <a:pathLst>
              <a:path w="4321175" h="1217295">
                <a:moveTo>
                  <a:pt x="4118368" y="0"/>
                </a:moveTo>
                <a:lnTo>
                  <a:pt x="202806" y="0"/>
                </a:lnTo>
                <a:lnTo>
                  <a:pt x="186172" y="672"/>
                </a:lnTo>
                <a:lnTo>
                  <a:pt x="138701" y="10339"/>
                </a:lnTo>
                <a:lnTo>
                  <a:pt x="95973" y="30386"/>
                </a:lnTo>
                <a:lnTo>
                  <a:pt x="59397" y="59402"/>
                </a:lnTo>
                <a:lnTo>
                  <a:pt x="30383" y="95979"/>
                </a:lnTo>
                <a:lnTo>
                  <a:pt x="10338" y="138705"/>
                </a:lnTo>
                <a:lnTo>
                  <a:pt x="672" y="186173"/>
                </a:lnTo>
                <a:lnTo>
                  <a:pt x="0" y="202806"/>
                </a:lnTo>
                <a:lnTo>
                  <a:pt x="0" y="1013993"/>
                </a:lnTo>
                <a:lnTo>
                  <a:pt x="5893" y="1062732"/>
                </a:lnTo>
                <a:lnTo>
                  <a:pt x="22635" y="1107197"/>
                </a:lnTo>
                <a:lnTo>
                  <a:pt x="48816" y="1145980"/>
                </a:lnTo>
                <a:lnTo>
                  <a:pt x="83028" y="1177671"/>
                </a:lnTo>
                <a:lnTo>
                  <a:pt x="123861" y="1200863"/>
                </a:lnTo>
                <a:lnTo>
                  <a:pt x="169908" y="1214145"/>
                </a:lnTo>
                <a:lnTo>
                  <a:pt x="202806" y="1216799"/>
                </a:lnTo>
                <a:lnTo>
                  <a:pt x="4118368" y="1216799"/>
                </a:lnTo>
                <a:lnTo>
                  <a:pt x="4167107" y="1210906"/>
                </a:lnTo>
                <a:lnTo>
                  <a:pt x="4211573" y="1194164"/>
                </a:lnTo>
                <a:lnTo>
                  <a:pt x="4250355" y="1167982"/>
                </a:lnTo>
                <a:lnTo>
                  <a:pt x="4282047" y="1133771"/>
                </a:lnTo>
                <a:lnTo>
                  <a:pt x="4305238" y="1092937"/>
                </a:lnTo>
                <a:lnTo>
                  <a:pt x="4318520" y="1046891"/>
                </a:lnTo>
                <a:lnTo>
                  <a:pt x="4321175" y="1013993"/>
                </a:lnTo>
                <a:lnTo>
                  <a:pt x="4321175" y="202806"/>
                </a:lnTo>
                <a:lnTo>
                  <a:pt x="4315281" y="154071"/>
                </a:lnTo>
                <a:lnTo>
                  <a:pt x="4298539" y="109607"/>
                </a:lnTo>
                <a:lnTo>
                  <a:pt x="4272358" y="70824"/>
                </a:lnTo>
                <a:lnTo>
                  <a:pt x="4238146" y="39131"/>
                </a:lnTo>
                <a:lnTo>
                  <a:pt x="4197313" y="15938"/>
                </a:lnTo>
                <a:lnTo>
                  <a:pt x="4151266" y="2654"/>
                </a:lnTo>
                <a:lnTo>
                  <a:pt x="411836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511" y="4620640"/>
            <a:ext cx="4321175" cy="1217295"/>
          </a:xfrm>
          <a:custGeom>
            <a:avLst/>
            <a:gdLst/>
            <a:ahLst/>
            <a:cxnLst/>
            <a:rect l="l" t="t" r="r" b="b"/>
            <a:pathLst>
              <a:path w="4321175" h="1217295">
                <a:moveTo>
                  <a:pt x="0" y="202806"/>
                </a:moveTo>
                <a:lnTo>
                  <a:pt x="5893" y="154071"/>
                </a:lnTo>
                <a:lnTo>
                  <a:pt x="22635" y="109607"/>
                </a:lnTo>
                <a:lnTo>
                  <a:pt x="48816" y="70824"/>
                </a:lnTo>
                <a:lnTo>
                  <a:pt x="83028" y="39131"/>
                </a:lnTo>
                <a:lnTo>
                  <a:pt x="123861" y="15938"/>
                </a:lnTo>
                <a:lnTo>
                  <a:pt x="169908" y="2654"/>
                </a:lnTo>
                <a:lnTo>
                  <a:pt x="202806" y="0"/>
                </a:lnTo>
                <a:lnTo>
                  <a:pt x="4118368" y="0"/>
                </a:lnTo>
                <a:lnTo>
                  <a:pt x="4167107" y="5894"/>
                </a:lnTo>
                <a:lnTo>
                  <a:pt x="4211573" y="22637"/>
                </a:lnTo>
                <a:lnTo>
                  <a:pt x="4250355" y="48820"/>
                </a:lnTo>
                <a:lnTo>
                  <a:pt x="4282047" y="83033"/>
                </a:lnTo>
                <a:lnTo>
                  <a:pt x="4305238" y="123867"/>
                </a:lnTo>
                <a:lnTo>
                  <a:pt x="4318520" y="169911"/>
                </a:lnTo>
                <a:lnTo>
                  <a:pt x="4321175" y="202806"/>
                </a:lnTo>
                <a:lnTo>
                  <a:pt x="4321175" y="1013993"/>
                </a:lnTo>
                <a:lnTo>
                  <a:pt x="4315281" y="1062732"/>
                </a:lnTo>
                <a:lnTo>
                  <a:pt x="4298539" y="1107197"/>
                </a:lnTo>
                <a:lnTo>
                  <a:pt x="4272358" y="1145980"/>
                </a:lnTo>
                <a:lnTo>
                  <a:pt x="4238146" y="1177671"/>
                </a:lnTo>
                <a:lnTo>
                  <a:pt x="4197313" y="1200863"/>
                </a:lnTo>
                <a:lnTo>
                  <a:pt x="4151266" y="1214145"/>
                </a:lnTo>
                <a:lnTo>
                  <a:pt x="4118368" y="1216799"/>
                </a:lnTo>
                <a:lnTo>
                  <a:pt x="202806" y="1216799"/>
                </a:lnTo>
                <a:lnTo>
                  <a:pt x="154067" y="1210906"/>
                </a:lnTo>
                <a:lnTo>
                  <a:pt x="109601" y="1194164"/>
                </a:lnTo>
                <a:lnTo>
                  <a:pt x="70819" y="1167982"/>
                </a:lnTo>
                <a:lnTo>
                  <a:pt x="39127" y="1133771"/>
                </a:lnTo>
                <a:lnTo>
                  <a:pt x="15936" y="1092937"/>
                </a:lnTo>
                <a:lnTo>
                  <a:pt x="2654" y="1046891"/>
                </a:lnTo>
                <a:lnTo>
                  <a:pt x="0" y="1013993"/>
                </a:lnTo>
                <a:lnTo>
                  <a:pt x="0" y="2028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2411" y="4956009"/>
            <a:ext cx="382206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20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ail: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cz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apl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ne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@s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z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cz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k.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s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y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.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o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.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pl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31524" y="4077072"/>
            <a:ext cx="3316223" cy="2235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604202" y="6551603"/>
            <a:ext cx="1911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35989" y="6561343"/>
            <a:ext cx="1640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ad</a:t>
            </a:r>
            <a:r>
              <a:rPr spc="-5" dirty="0"/>
              <a:t>l</a:t>
            </a:r>
            <a:r>
              <a:rPr dirty="0"/>
              <a:t>eśn</a:t>
            </a:r>
            <a:r>
              <a:rPr spc="-15" dirty="0"/>
              <a:t>i</a:t>
            </a:r>
            <a:r>
              <a:rPr dirty="0"/>
              <a:t>ct</a:t>
            </a:r>
            <a:r>
              <a:rPr spc="-15" dirty="0"/>
              <a:t>w</a:t>
            </a:r>
            <a:r>
              <a:rPr dirty="0"/>
              <a:t>o</a:t>
            </a:r>
            <a:r>
              <a:rPr spc="-20" dirty="0"/>
              <a:t> </a:t>
            </a:r>
            <a:r>
              <a:rPr spc="-5" dirty="0"/>
              <a:t>C</a:t>
            </a:r>
            <a:r>
              <a:rPr spc="-15" dirty="0"/>
              <a:t>z</a:t>
            </a:r>
            <a:r>
              <a:rPr dirty="0"/>
              <a:t>ap</a:t>
            </a:r>
            <a:r>
              <a:rPr spc="-5" dirty="0"/>
              <a:t>li</a:t>
            </a:r>
            <a:r>
              <a:rPr dirty="0"/>
              <a:t>nek</a:t>
            </a:r>
          </a:p>
        </p:txBody>
      </p:sp>
    </p:spTree>
    <p:extLst>
      <p:ext uri="{BB962C8B-B14F-4D97-AF65-F5344CB8AC3E}">
        <p14:creationId xmlns:p14="http://schemas.microsoft.com/office/powerpoint/2010/main" val="8469156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34" rIns="0" bIns="0" rtlCol="0">
            <a:spAutoFit/>
          </a:bodyPr>
          <a:lstStyle/>
          <a:p>
            <a:pPr marL="2263775">
              <a:lnSpc>
                <a:spcPct val="100000"/>
              </a:lnSpc>
            </a:pPr>
            <a:r>
              <a:rPr sz="2400" spc="-5" dirty="0"/>
              <a:t>R</a:t>
            </a:r>
            <a:r>
              <a:rPr sz="2400" spc="-30" dirty="0"/>
              <a:t>y</a:t>
            </a:r>
            <a:r>
              <a:rPr sz="2400" dirty="0"/>
              <a:t>s</a:t>
            </a:r>
            <a:r>
              <a:rPr sz="2400" spc="35" dirty="0"/>
              <a:t> </a:t>
            </a:r>
            <a:r>
              <a:rPr sz="2400" spc="-5" dirty="0"/>
              <a:t>h</a:t>
            </a:r>
            <a:r>
              <a:rPr sz="2400" dirty="0"/>
              <a:t>i</a:t>
            </a:r>
            <a:r>
              <a:rPr sz="2400" spc="-5" dirty="0"/>
              <a:t>s</a:t>
            </a:r>
            <a:r>
              <a:rPr sz="2400" dirty="0"/>
              <a:t>t</a:t>
            </a:r>
            <a:r>
              <a:rPr sz="2400" spc="-5" dirty="0"/>
              <a:t>o</a:t>
            </a:r>
            <a:r>
              <a:rPr sz="2400" dirty="0"/>
              <a:t>r</a:t>
            </a:r>
            <a:r>
              <a:rPr sz="2400" spc="-30" dirty="0"/>
              <a:t>y</a:t>
            </a:r>
            <a:r>
              <a:rPr sz="2400" spc="-5" dirty="0"/>
              <a:t>c</a:t>
            </a:r>
            <a:r>
              <a:rPr sz="2400" dirty="0"/>
              <a:t>z</a:t>
            </a:r>
            <a:r>
              <a:rPr sz="2400" spc="-5" dirty="0"/>
              <a:t>ny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611559" y="1760294"/>
            <a:ext cx="7777480" cy="895350"/>
          </a:xfrm>
          <a:custGeom>
            <a:avLst/>
            <a:gdLst/>
            <a:ahLst/>
            <a:cxnLst/>
            <a:rect l="l" t="t" r="r" b="b"/>
            <a:pathLst>
              <a:path w="7777480" h="895350">
                <a:moveTo>
                  <a:pt x="7627988" y="0"/>
                </a:moveTo>
                <a:lnTo>
                  <a:pt x="140144" y="268"/>
                </a:lnTo>
                <a:lnTo>
                  <a:pt x="98179" y="8944"/>
                </a:lnTo>
                <a:lnTo>
                  <a:pt x="61444" y="28511"/>
                </a:lnTo>
                <a:lnTo>
                  <a:pt x="31749" y="57162"/>
                </a:lnTo>
                <a:lnTo>
                  <a:pt x="10903" y="93087"/>
                </a:lnTo>
                <a:lnTo>
                  <a:pt x="714" y="134476"/>
                </a:lnTo>
                <a:lnTo>
                  <a:pt x="0" y="149174"/>
                </a:lnTo>
                <a:lnTo>
                  <a:pt x="268" y="754901"/>
                </a:lnTo>
                <a:lnTo>
                  <a:pt x="8944" y="796865"/>
                </a:lnTo>
                <a:lnTo>
                  <a:pt x="28511" y="833600"/>
                </a:lnTo>
                <a:lnTo>
                  <a:pt x="57162" y="863295"/>
                </a:lnTo>
                <a:lnTo>
                  <a:pt x="93087" y="884141"/>
                </a:lnTo>
                <a:lnTo>
                  <a:pt x="134476" y="894330"/>
                </a:lnTo>
                <a:lnTo>
                  <a:pt x="149174" y="895045"/>
                </a:lnTo>
                <a:lnTo>
                  <a:pt x="7637018" y="894776"/>
                </a:lnTo>
                <a:lnTo>
                  <a:pt x="7678983" y="886101"/>
                </a:lnTo>
                <a:lnTo>
                  <a:pt x="7715717" y="866533"/>
                </a:lnTo>
                <a:lnTo>
                  <a:pt x="7745412" y="837882"/>
                </a:lnTo>
                <a:lnTo>
                  <a:pt x="7766259" y="801957"/>
                </a:lnTo>
                <a:lnTo>
                  <a:pt x="7776447" y="760568"/>
                </a:lnTo>
                <a:lnTo>
                  <a:pt x="7777162" y="745870"/>
                </a:lnTo>
                <a:lnTo>
                  <a:pt x="7776893" y="140144"/>
                </a:lnTo>
                <a:lnTo>
                  <a:pt x="7768218" y="98179"/>
                </a:lnTo>
                <a:lnTo>
                  <a:pt x="7748650" y="61444"/>
                </a:lnTo>
                <a:lnTo>
                  <a:pt x="7719999" y="31749"/>
                </a:lnTo>
                <a:lnTo>
                  <a:pt x="7684075" y="10903"/>
                </a:lnTo>
                <a:lnTo>
                  <a:pt x="7642686" y="714"/>
                </a:lnTo>
                <a:lnTo>
                  <a:pt x="762798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559" y="1760294"/>
            <a:ext cx="7777480" cy="895350"/>
          </a:xfrm>
          <a:custGeom>
            <a:avLst/>
            <a:gdLst/>
            <a:ahLst/>
            <a:cxnLst/>
            <a:rect l="l" t="t" r="r" b="b"/>
            <a:pathLst>
              <a:path w="7777480" h="895350">
                <a:moveTo>
                  <a:pt x="0" y="149174"/>
                </a:moveTo>
                <a:lnTo>
                  <a:pt x="6233" y="106365"/>
                </a:lnTo>
                <a:lnTo>
                  <a:pt x="23728" y="68418"/>
                </a:lnTo>
                <a:lnTo>
                  <a:pt x="50675" y="37142"/>
                </a:lnTo>
                <a:lnTo>
                  <a:pt x="85264" y="14345"/>
                </a:lnTo>
                <a:lnTo>
                  <a:pt x="125686" y="1838"/>
                </a:lnTo>
                <a:lnTo>
                  <a:pt x="7627988" y="0"/>
                </a:lnTo>
                <a:lnTo>
                  <a:pt x="7642686" y="714"/>
                </a:lnTo>
                <a:lnTo>
                  <a:pt x="7684075" y="10903"/>
                </a:lnTo>
                <a:lnTo>
                  <a:pt x="7719999" y="31749"/>
                </a:lnTo>
                <a:lnTo>
                  <a:pt x="7748650" y="61444"/>
                </a:lnTo>
                <a:lnTo>
                  <a:pt x="7768218" y="98179"/>
                </a:lnTo>
                <a:lnTo>
                  <a:pt x="7776893" y="140144"/>
                </a:lnTo>
                <a:lnTo>
                  <a:pt x="7777162" y="745870"/>
                </a:lnTo>
                <a:lnTo>
                  <a:pt x="7776447" y="760568"/>
                </a:lnTo>
                <a:lnTo>
                  <a:pt x="7766259" y="801957"/>
                </a:lnTo>
                <a:lnTo>
                  <a:pt x="7745412" y="837882"/>
                </a:lnTo>
                <a:lnTo>
                  <a:pt x="7715717" y="866533"/>
                </a:lnTo>
                <a:lnTo>
                  <a:pt x="7678983" y="886101"/>
                </a:lnTo>
                <a:lnTo>
                  <a:pt x="7637018" y="894776"/>
                </a:lnTo>
                <a:lnTo>
                  <a:pt x="149174" y="895045"/>
                </a:lnTo>
                <a:lnTo>
                  <a:pt x="134476" y="894330"/>
                </a:lnTo>
                <a:lnTo>
                  <a:pt x="93087" y="884141"/>
                </a:lnTo>
                <a:lnTo>
                  <a:pt x="57162" y="863295"/>
                </a:lnTo>
                <a:lnTo>
                  <a:pt x="28511" y="833600"/>
                </a:lnTo>
                <a:lnTo>
                  <a:pt x="8944" y="796865"/>
                </a:lnTo>
                <a:lnTo>
                  <a:pt x="268" y="754901"/>
                </a:lnTo>
                <a:lnTo>
                  <a:pt x="0" y="14917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559" y="2704304"/>
            <a:ext cx="7777480" cy="895350"/>
          </a:xfrm>
          <a:custGeom>
            <a:avLst/>
            <a:gdLst/>
            <a:ahLst/>
            <a:cxnLst/>
            <a:rect l="l" t="t" r="r" b="b"/>
            <a:pathLst>
              <a:path w="7777480" h="895350">
                <a:moveTo>
                  <a:pt x="7627988" y="0"/>
                </a:moveTo>
                <a:lnTo>
                  <a:pt x="140144" y="268"/>
                </a:lnTo>
                <a:lnTo>
                  <a:pt x="98179" y="8944"/>
                </a:lnTo>
                <a:lnTo>
                  <a:pt x="61444" y="28511"/>
                </a:lnTo>
                <a:lnTo>
                  <a:pt x="31749" y="57162"/>
                </a:lnTo>
                <a:lnTo>
                  <a:pt x="10903" y="93087"/>
                </a:lnTo>
                <a:lnTo>
                  <a:pt x="714" y="134476"/>
                </a:lnTo>
                <a:lnTo>
                  <a:pt x="0" y="149174"/>
                </a:lnTo>
                <a:lnTo>
                  <a:pt x="268" y="754901"/>
                </a:lnTo>
                <a:lnTo>
                  <a:pt x="8944" y="796865"/>
                </a:lnTo>
                <a:lnTo>
                  <a:pt x="28511" y="833600"/>
                </a:lnTo>
                <a:lnTo>
                  <a:pt x="57162" y="863295"/>
                </a:lnTo>
                <a:lnTo>
                  <a:pt x="93087" y="884141"/>
                </a:lnTo>
                <a:lnTo>
                  <a:pt x="134476" y="894330"/>
                </a:lnTo>
                <a:lnTo>
                  <a:pt x="149174" y="895045"/>
                </a:lnTo>
                <a:lnTo>
                  <a:pt x="7637018" y="894776"/>
                </a:lnTo>
                <a:lnTo>
                  <a:pt x="7678983" y="886101"/>
                </a:lnTo>
                <a:lnTo>
                  <a:pt x="7715717" y="866533"/>
                </a:lnTo>
                <a:lnTo>
                  <a:pt x="7745412" y="837882"/>
                </a:lnTo>
                <a:lnTo>
                  <a:pt x="7766259" y="801957"/>
                </a:lnTo>
                <a:lnTo>
                  <a:pt x="7776447" y="760568"/>
                </a:lnTo>
                <a:lnTo>
                  <a:pt x="7777162" y="745870"/>
                </a:lnTo>
                <a:lnTo>
                  <a:pt x="7776893" y="140144"/>
                </a:lnTo>
                <a:lnTo>
                  <a:pt x="7768218" y="98179"/>
                </a:lnTo>
                <a:lnTo>
                  <a:pt x="7748650" y="61444"/>
                </a:lnTo>
                <a:lnTo>
                  <a:pt x="7719999" y="31749"/>
                </a:lnTo>
                <a:lnTo>
                  <a:pt x="7684075" y="10903"/>
                </a:lnTo>
                <a:lnTo>
                  <a:pt x="7642686" y="714"/>
                </a:lnTo>
                <a:lnTo>
                  <a:pt x="762798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559" y="2704304"/>
            <a:ext cx="7777480" cy="895350"/>
          </a:xfrm>
          <a:custGeom>
            <a:avLst/>
            <a:gdLst/>
            <a:ahLst/>
            <a:cxnLst/>
            <a:rect l="l" t="t" r="r" b="b"/>
            <a:pathLst>
              <a:path w="7777480" h="895350">
                <a:moveTo>
                  <a:pt x="0" y="149174"/>
                </a:moveTo>
                <a:lnTo>
                  <a:pt x="6233" y="106365"/>
                </a:lnTo>
                <a:lnTo>
                  <a:pt x="23728" y="68418"/>
                </a:lnTo>
                <a:lnTo>
                  <a:pt x="50675" y="37142"/>
                </a:lnTo>
                <a:lnTo>
                  <a:pt x="85264" y="14345"/>
                </a:lnTo>
                <a:lnTo>
                  <a:pt x="125686" y="1838"/>
                </a:lnTo>
                <a:lnTo>
                  <a:pt x="7627988" y="0"/>
                </a:lnTo>
                <a:lnTo>
                  <a:pt x="7642686" y="714"/>
                </a:lnTo>
                <a:lnTo>
                  <a:pt x="7684075" y="10903"/>
                </a:lnTo>
                <a:lnTo>
                  <a:pt x="7719999" y="31749"/>
                </a:lnTo>
                <a:lnTo>
                  <a:pt x="7748650" y="61444"/>
                </a:lnTo>
                <a:lnTo>
                  <a:pt x="7768218" y="98179"/>
                </a:lnTo>
                <a:lnTo>
                  <a:pt x="7776893" y="140144"/>
                </a:lnTo>
                <a:lnTo>
                  <a:pt x="7777162" y="745870"/>
                </a:lnTo>
                <a:lnTo>
                  <a:pt x="7776447" y="760568"/>
                </a:lnTo>
                <a:lnTo>
                  <a:pt x="7766259" y="801957"/>
                </a:lnTo>
                <a:lnTo>
                  <a:pt x="7745412" y="837882"/>
                </a:lnTo>
                <a:lnTo>
                  <a:pt x="7715717" y="866533"/>
                </a:lnTo>
                <a:lnTo>
                  <a:pt x="7678983" y="886101"/>
                </a:lnTo>
                <a:lnTo>
                  <a:pt x="7637018" y="894776"/>
                </a:lnTo>
                <a:lnTo>
                  <a:pt x="149174" y="895045"/>
                </a:lnTo>
                <a:lnTo>
                  <a:pt x="134476" y="894330"/>
                </a:lnTo>
                <a:lnTo>
                  <a:pt x="93087" y="884141"/>
                </a:lnTo>
                <a:lnTo>
                  <a:pt x="57162" y="863295"/>
                </a:lnTo>
                <a:lnTo>
                  <a:pt x="28511" y="833600"/>
                </a:lnTo>
                <a:lnTo>
                  <a:pt x="8944" y="796865"/>
                </a:lnTo>
                <a:lnTo>
                  <a:pt x="268" y="754901"/>
                </a:lnTo>
                <a:lnTo>
                  <a:pt x="0" y="14917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559" y="3648314"/>
            <a:ext cx="7777480" cy="895350"/>
          </a:xfrm>
          <a:custGeom>
            <a:avLst/>
            <a:gdLst/>
            <a:ahLst/>
            <a:cxnLst/>
            <a:rect l="l" t="t" r="r" b="b"/>
            <a:pathLst>
              <a:path w="7777480" h="895350">
                <a:moveTo>
                  <a:pt x="7627988" y="0"/>
                </a:moveTo>
                <a:lnTo>
                  <a:pt x="140144" y="268"/>
                </a:lnTo>
                <a:lnTo>
                  <a:pt x="98179" y="8944"/>
                </a:lnTo>
                <a:lnTo>
                  <a:pt x="61444" y="28511"/>
                </a:lnTo>
                <a:lnTo>
                  <a:pt x="31749" y="57162"/>
                </a:lnTo>
                <a:lnTo>
                  <a:pt x="10903" y="93087"/>
                </a:lnTo>
                <a:lnTo>
                  <a:pt x="714" y="134476"/>
                </a:lnTo>
                <a:lnTo>
                  <a:pt x="0" y="149174"/>
                </a:lnTo>
                <a:lnTo>
                  <a:pt x="268" y="754901"/>
                </a:lnTo>
                <a:lnTo>
                  <a:pt x="8944" y="796865"/>
                </a:lnTo>
                <a:lnTo>
                  <a:pt x="28511" y="833600"/>
                </a:lnTo>
                <a:lnTo>
                  <a:pt x="57162" y="863295"/>
                </a:lnTo>
                <a:lnTo>
                  <a:pt x="93087" y="884141"/>
                </a:lnTo>
                <a:lnTo>
                  <a:pt x="134476" y="894330"/>
                </a:lnTo>
                <a:lnTo>
                  <a:pt x="149174" y="895045"/>
                </a:lnTo>
                <a:lnTo>
                  <a:pt x="7637018" y="894776"/>
                </a:lnTo>
                <a:lnTo>
                  <a:pt x="7678983" y="886101"/>
                </a:lnTo>
                <a:lnTo>
                  <a:pt x="7715717" y="866533"/>
                </a:lnTo>
                <a:lnTo>
                  <a:pt x="7745412" y="837882"/>
                </a:lnTo>
                <a:lnTo>
                  <a:pt x="7766259" y="801957"/>
                </a:lnTo>
                <a:lnTo>
                  <a:pt x="7776447" y="760568"/>
                </a:lnTo>
                <a:lnTo>
                  <a:pt x="7777162" y="745870"/>
                </a:lnTo>
                <a:lnTo>
                  <a:pt x="7776893" y="140144"/>
                </a:lnTo>
                <a:lnTo>
                  <a:pt x="7768218" y="98179"/>
                </a:lnTo>
                <a:lnTo>
                  <a:pt x="7748650" y="61444"/>
                </a:lnTo>
                <a:lnTo>
                  <a:pt x="7719999" y="31749"/>
                </a:lnTo>
                <a:lnTo>
                  <a:pt x="7684075" y="10903"/>
                </a:lnTo>
                <a:lnTo>
                  <a:pt x="7642686" y="714"/>
                </a:lnTo>
                <a:lnTo>
                  <a:pt x="762798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559" y="3648314"/>
            <a:ext cx="7777480" cy="895350"/>
          </a:xfrm>
          <a:custGeom>
            <a:avLst/>
            <a:gdLst/>
            <a:ahLst/>
            <a:cxnLst/>
            <a:rect l="l" t="t" r="r" b="b"/>
            <a:pathLst>
              <a:path w="7777480" h="895350">
                <a:moveTo>
                  <a:pt x="0" y="149174"/>
                </a:moveTo>
                <a:lnTo>
                  <a:pt x="6233" y="106365"/>
                </a:lnTo>
                <a:lnTo>
                  <a:pt x="23728" y="68418"/>
                </a:lnTo>
                <a:lnTo>
                  <a:pt x="50675" y="37142"/>
                </a:lnTo>
                <a:lnTo>
                  <a:pt x="85264" y="14345"/>
                </a:lnTo>
                <a:lnTo>
                  <a:pt x="125686" y="1838"/>
                </a:lnTo>
                <a:lnTo>
                  <a:pt x="7627988" y="0"/>
                </a:lnTo>
                <a:lnTo>
                  <a:pt x="7642686" y="714"/>
                </a:lnTo>
                <a:lnTo>
                  <a:pt x="7684075" y="10903"/>
                </a:lnTo>
                <a:lnTo>
                  <a:pt x="7719999" y="31749"/>
                </a:lnTo>
                <a:lnTo>
                  <a:pt x="7748650" y="61444"/>
                </a:lnTo>
                <a:lnTo>
                  <a:pt x="7768218" y="98179"/>
                </a:lnTo>
                <a:lnTo>
                  <a:pt x="7776893" y="140144"/>
                </a:lnTo>
                <a:lnTo>
                  <a:pt x="7777162" y="745870"/>
                </a:lnTo>
                <a:lnTo>
                  <a:pt x="7776447" y="760568"/>
                </a:lnTo>
                <a:lnTo>
                  <a:pt x="7766259" y="801957"/>
                </a:lnTo>
                <a:lnTo>
                  <a:pt x="7745412" y="837882"/>
                </a:lnTo>
                <a:lnTo>
                  <a:pt x="7715717" y="866533"/>
                </a:lnTo>
                <a:lnTo>
                  <a:pt x="7678983" y="886101"/>
                </a:lnTo>
                <a:lnTo>
                  <a:pt x="7637018" y="894776"/>
                </a:lnTo>
                <a:lnTo>
                  <a:pt x="149174" y="895045"/>
                </a:lnTo>
                <a:lnTo>
                  <a:pt x="134476" y="894330"/>
                </a:lnTo>
                <a:lnTo>
                  <a:pt x="93087" y="884141"/>
                </a:lnTo>
                <a:lnTo>
                  <a:pt x="57162" y="863295"/>
                </a:lnTo>
                <a:lnTo>
                  <a:pt x="28511" y="833600"/>
                </a:lnTo>
                <a:lnTo>
                  <a:pt x="8944" y="796865"/>
                </a:lnTo>
                <a:lnTo>
                  <a:pt x="268" y="754901"/>
                </a:lnTo>
                <a:lnTo>
                  <a:pt x="0" y="14917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1559" y="4592325"/>
            <a:ext cx="7777480" cy="895350"/>
          </a:xfrm>
          <a:custGeom>
            <a:avLst/>
            <a:gdLst/>
            <a:ahLst/>
            <a:cxnLst/>
            <a:rect l="l" t="t" r="r" b="b"/>
            <a:pathLst>
              <a:path w="7777480" h="895350">
                <a:moveTo>
                  <a:pt x="7627988" y="0"/>
                </a:moveTo>
                <a:lnTo>
                  <a:pt x="140144" y="268"/>
                </a:lnTo>
                <a:lnTo>
                  <a:pt x="98179" y="8944"/>
                </a:lnTo>
                <a:lnTo>
                  <a:pt x="61444" y="28511"/>
                </a:lnTo>
                <a:lnTo>
                  <a:pt x="31749" y="57162"/>
                </a:lnTo>
                <a:lnTo>
                  <a:pt x="10903" y="93087"/>
                </a:lnTo>
                <a:lnTo>
                  <a:pt x="714" y="134476"/>
                </a:lnTo>
                <a:lnTo>
                  <a:pt x="0" y="149174"/>
                </a:lnTo>
                <a:lnTo>
                  <a:pt x="268" y="754901"/>
                </a:lnTo>
                <a:lnTo>
                  <a:pt x="8944" y="796865"/>
                </a:lnTo>
                <a:lnTo>
                  <a:pt x="28511" y="833600"/>
                </a:lnTo>
                <a:lnTo>
                  <a:pt x="57162" y="863295"/>
                </a:lnTo>
                <a:lnTo>
                  <a:pt x="93087" y="884141"/>
                </a:lnTo>
                <a:lnTo>
                  <a:pt x="134476" y="894330"/>
                </a:lnTo>
                <a:lnTo>
                  <a:pt x="149174" y="895045"/>
                </a:lnTo>
                <a:lnTo>
                  <a:pt x="7637018" y="894776"/>
                </a:lnTo>
                <a:lnTo>
                  <a:pt x="7678983" y="886101"/>
                </a:lnTo>
                <a:lnTo>
                  <a:pt x="7715717" y="866533"/>
                </a:lnTo>
                <a:lnTo>
                  <a:pt x="7745412" y="837882"/>
                </a:lnTo>
                <a:lnTo>
                  <a:pt x="7766259" y="801957"/>
                </a:lnTo>
                <a:lnTo>
                  <a:pt x="7776447" y="760568"/>
                </a:lnTo>
                <a:lnTo>
                  <a:pt x="7777162" y="745871"/>
                </a:lnTo>
                <a:lnTo>
                  <a:pt x="7776893" y="140144"/>
                </a:lnTo>
                <a:lnTo>
                  <a:pt x="7768218" y="98179"/>
                </a:lnTo>
                <a:lnTo>
                  <a:pt x="7748650" y="61444"/>
                </a:lnTo>
                <a:lnTo>
                  <a:pt x="7719999" y="31749"/>
                </a:lnTo>
                <a:lnTo>
                  <a:pt x="7684075" y="10903"/>
                </a:lnTo>
                <a:lnTo>
                  <a:pt x="7642686" y="714"/>
                </a:lnTo>
                <a:lnTo>
                  <a:pt x="762798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1559" y="4592323"/>
            <a:ext cx="7777480" cy="895350"/>
          </a:xfrm>
          <a:custGeom>
            <a:avLst/>
            <a:gdLst/>
            <a:ahLst/>
            <a:cxnLst/>
            <a:rect l="l" t="t" r="r" b="b"/>
            <a:pathLst>
              <a:path w="7777480" h="895350">
                <a:moveTo>
                  <a:pt x="0" y="149174"/>
                </a:moveTo>
                <a:lnTo>
                  <a:pt x="6233" y="106365"/>
                </a:lnTo>
                <a:lnTo>
                  <a:pt x="23728" y="68418"/>
                </a:lnTo>
                <a:lnTo>
                  <a:pt x="50675" y="37142"/>
                </a:lnTo>
                <a:lnTo>
                  <a:pt x="85264" y="14345"/>
                </a:lnTo>
                <a:lnTo>
                  <a:pt x="125686" y="1838"/>
                </a:lnTo>
                <a:lnTo>
                  <a:pt x="7627988" y="0"/>
                </a:lnTo>
                <a:lnTo>
                  <a:pt x="7642686" y="714"/>
                </a:lnTo>
                <a:lnTo>
                  <a:pt x="7684075" y="10903"/>
                </a:lnTo>
                <a:lnTo>
                  <a:pt x="7719999" y="31749"/>
                </a:lnTo>
                <a:lnTo>
                  <a:pt x="7748650" y="61444"/>
                </a:lnTo>
                <a:lnTo>
                  <a:pt x="7768218" y="98179"/>
                </a:lnTo>
                <a:lnTo>
                  <a:pt x="7776893" y="140144"/>
                </a:lnTo>
                <a:lnTo>
                  <a:pt x="7777162" y="745871"/>
                </a:lnTo>
                <a:lnTo>
                  <a:pt x="7776447" y="760568"/>
                </a:lnTo>
                <a:lnTo>
                  <a:pt x="7766259" y="801957"/>
                </a:lnTo>
                <a:lnTo>
                  <a:pt x="7745412" y="837882"/>
                </a:lnTo>
                <a:lnTo>
                  <a:pt x="7715717" y="866533"/>
                </a:lnTo>
                <a:lnTo>
                  <a:pt x="7678983" y="886101"/>
                </a:lnTo>
                <a:lnTo>
                  <a:pt x="7637018" y="894776"/>
                </a:lnTo>
                <a:lnTo>
                  <a:pt x="149174" y="895045"/>
                </a:lnTo>
                <a:lnTo>
                  <a:pt x="134476" y="894330"/>
                </a:lnTo>
                <a:lnTo>
                  <a:pt x="93087" y="884141"/>
                </a:lnTo>
                <a:lnTo>
                  <a:pt x="57162" y="863295"/>
                </a:lnTo>
                <a:lnTo>
                  <a:pt x="28511" y="833600"/>
                </a:lnTo>
                <a:lnTo>
                  <a:pt x="8944" y="796865"/>
                </a:lnTo>
                <a:lnTo>
                  <a:pt x="268" y="754901"/>
                </a:lnTo>
                <a:lnTo>
                  <a:pt x="0" y="14917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7322" y="2309330"/>
            <a:ext cx="758761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4294967295"/>
          </p:nvPr>
        </p:nvSpPr>
        <p:spPr>
          <a:xfrm>
            <a:off x="604202" y="6551603"/>
            <a:ext cx="1911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pc="-10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4294967295"/>
          </p:nvPr>
        </p:nvSpPr>
        <p:spPr>
          <a:xfrm>
            <a:off x="935989" y="6561343"/>
            <a:ext cx="1640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ad</a:t>
            </a:r>
            <a:r>
              <a:rPr spc="-5" dirty="0"/>
              <a:t>l</a:t>
            </a:r>
            <a:r>
              <a:rPr dirty="0"/>
              <a:t>eśn</a:t>
            </a:r>
            <a:r>
              <a:rPr spc="-15" dirty="0"/>
              <a:t>i</a:t>
            </a:r>
            <a:r>
              <a:rPr dirty="0"/>
              <a:t>ct</a:t>
            </a:r>
            <a:r>
              <a:rPr spc="-15" dirty="0"/>
              <a:t>w</a:t>
            </a:r>
            <a:r>
              <a:rPr dirty="0"/>
              <a:t>o</a:t>
            </a:r>
            <a:r>
              <a:rPr spc="-20" dirty="0"/>
              <a:t> </a:t>
            </a:r>
            <a:r>
              <a:rPr spc="-5" dirty="0"/>
              <a:t>C</a:t>
            </a:r>
            <a:r>
              <a:rPr spc="-15" dirty="0"/>
              <a:t>z</a:t>
            </a:r>
            <a:r>
              <a:rPr dirty="0"/>
              <a:t>ap</a:t>
            </a:r>
            <a:r>
              <a:rPr spc="-5" dirty="0"/>
              <a:t>li</a:t>
            </a:r>
            <a:r>
              <a:rPr dirty="0"/>
              <a:t>nek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682649" y="4684462"/>
            <a:ext cx="7497896" cy="72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86200"/>
              </a:lnSpc>
              <a:spcBef>
                <a:spcPts val="1075"/>
              </a:spcBef>
            </a:pP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ka  </a:t>
            </a:r>
            <a:r>
              <a:rPr lang="pl-PL" sz="1600" spc="-204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czę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ć  </a:t>
            </a:r>
            <a:r>
              <a:rPr lang="pl-PL" sz="1600" spc="-204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eś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 </a:t>
            </a:r>
            <a:r>
              <a:rPr lang="pl-PL" sz="1600" spc="-2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  </a:t>
            </a:r>
            <a:r>
              <a:rPr lang="pl-PL" sz="1600" spc="-2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ne  </a:t>
            </a:r>
            <a:r>
              <a:rPr lang="pl-PL" sz="1600" spc="-204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  </a:t>
            </a:r>
            <a:r>
              <a:rPr lang="pl-PL" sz="1600" spc="-229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pańs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e,  </a:t>
            </a:r>
            <a:r>
              <a:rPr lang="pl-PL" sz="1600" spc="-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asy  </a:t>
            </a:r>
            <a:r>
              <a:rPr lang="pl-PL" sz="1600" spc="-2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sk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za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nka </a:t>
            </a:r>
            <a:r>
              <a:rPr lang="pl-PL" sz="1600" spc="5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 </a:t>
            </a:r>
            <a:r>
              <a:rPr lang="pl-PL" sz="1600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eń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</a:t>
            </a:r>
            <a:r>
              <a:rPr lang="pl-PL" sz="1600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az </a:t>
            </a:r>
            <a:r>
              <a:rPr lang="pl-PL" sz="1600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 </a:t>
            </a:r>
            <a:r>
              <a:rPr lang="pl-PL" sz="16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pok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asz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 </a:t>
            </a:r>
            <a:r>
              <a:rPr lang="pl-PL" sz="1600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ego </a:t>
            </a:r>
            <a:r>
              <a:rPr lang="pl-PL" sz="1600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zak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nu </a:t>
            </a:r>
            <a:r>
              <a:rPr lang="pl-PL" sz="1600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us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600" spc="-1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późn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ej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oann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ów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zap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nka.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636250" y="3729312"/>
            <a:ext cx="74894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6350" algn="just">
              <a:lnSpc>
                <a:spcPts val="1750"/>
              </a:lnSpc>
              <a:spcBef>
                <a:spcPts val="1100"/>
              </a:spcBef>
            </a:pP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ok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es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ze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zde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ana</a:t>
            </a:r>
            <a:r>
              <a:rPr lang="pl-PL" sz="1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szość</a:t>
            </a:r>
            <a:r>
              <a:rPr lang="pl-PL" sz="1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sów</a:t>
            </a:r>
            <a:r>
              <a:rPr lang="pl-PL" sz="1600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eża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do</a:t>
            </a:r>
            <a:r>
              <a:rPr lang="pl-PL" sz="1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uż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 i ś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edn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ch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ą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ków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–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eśn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ch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az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do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obnej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asności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ch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opsk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634745" y="2725072"/>
            <a:ext cx="7593703" cy="93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86200"/>
              </a:lnSpc>
            </a:pP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Zb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żony  </a:t>
            </a:r>
            <a:r>
              <a:rPr lang="pl-PL" sz="1600" spc="15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do  </a:t>
            </a:r>
            <a:r>
              <a:rPr lang="pl-PL" sz="16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obecne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  </a:t>
            </a:r>
            <a:r>
              <a:rPr lang="pl-PL" sz="1600" spc="1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zas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ęg  </a:t>
            </a:r>
            <a:r>
              <a:rPr lang="pl-PL" sz="1600" spc="1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  </a:t>
            </a:r>
            <a:r>
              <a:rPr lang="pl-PL" sz="1600" spc="17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eśn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 </a:t>
            </a:r>
            <a:r>
              <a:rPr lang="pl-PL" sz="1600" spc="18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zap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ek ok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eś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ny</a:t>
            </a:r>
            <a:r>
              <a:rPr lang="pl-PL" sz="1600" spc="9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zos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600" spc="1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9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1993</a:t>
            </a:r>
            <a:r>
              <a:rPr lang="pl-PL" sz="1600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</a:t>
            </a:r>
            <a:r>
              <a:rPr lang="pl-PL" sz="1600" spc="1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</a:t>
            </a:r>
            <a:r>
              <a:rPr lang="pl-PL" sz="1600" spc="114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pods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Za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ządze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64</a:t>
            </a:r>
            <a:r>
              <a:rPr lang="pl-PL" sz="1600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ch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 Ś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odo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ska,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Zasobów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ch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Leśn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dn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31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12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1992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682649" y="1809218"/>
            <a:ext cx="761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Pierwotnie Nadleśnictwo Czaplinek powstało 1.07.1975 r. na podstawie Zarządzenia nr 18 Naczelnego Dyrektora Lasów Państwowych z dnia 23.05.1975 r.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521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34" rIns="0" bIns="0" rtlCol="0">
            <a:spAutoFit/>
          </a:bodyPr>
          <a:lstStyle/>
          <a:p>
            <a:pPr marL="67754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Cha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ak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yk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eksó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eśn</a:t>
            </a:r>
            <a:r>
              <a:rPr sz="2400" spc="-3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1793628"/>
            <a:ext cx="3956050" cy="1217295"/>
          </a:xfrm>
          <a:custGeom>
            <a:avLst/>
            <a:gdLst/>
            <a:ahLst/>
            <a:cxnLst/>
            <a:rect l="l" t="t" r="r" b="b"/>
            <a:pathLst>
              <a:path w="3956050" h="1217295">
                <a:moveTo>
                  <a:pt x="3753243" y="0"/>
                </a:moveTo>
                <a:lnTo>
                  <a:pt x="202806" y="0"/>
                </a:lnTo>
                <a:lnTo>
                  <a:pt x="186172" y="672"/>
                </a:lnTo>
                <a:lnTo>
                  <a:pt x="138701" y="10339"/>
                </a:lnTo>
                <a:lnTo>
                  <a:pt x="95973" y="30386"/>
                </a:lnTo>
                <a:lnTo>
                  <a:pt x="59397" y="59402"/>
                </a:lnTo>
                <a:lnTo>
                  <a:pt x="30383" y="95979"/>
                </a:lnTo>
                <a:lnTo>
                  <a:pt x="10338" y="138705"/>
                </a:lnTo>
                <a:lnTo>
                  <a:pt x="672" y="186173"/>
                </a:lnTo>
                <a:lnTo>
                  <a:pt x="0" y="202806"/>
                </a:lnTo>
                <a:lnTo>
                  <a:pt x="0" y="1013993"/>
                </a:lnTo>
                <a:lnTo>
                  <a:pt x="5893" y="1062732"/>
                </a:lnTo>
                <a:lnTo>
                  <a:pt x="22635" y="1107197"/>
                </a:lnTo>
                <a:lnTo>
                  <a:pt x="48816" y="1145980"/>
                </a:lnTo>
                <a:lnTo>
                  <a:pt x="83028" y="1177671"/>
                </a:lnTo>
                <a:lnTo>
                  <a:pt x="123861" y="1200863"/>
                </a:lnTo>
                <a:lnTo>
                  <a:pt x="169908" y="1214145"/>
                </a:lnTo>
                <a:lnTo>
                  <a:pt x="202806" y="1216799"/>
                </a:lnTo>
                <a:lnTo>
                  <a:pt x="3753243" y="1216799"/>
                </a:lnTo>
                <a:lnTo>
                  <a:pt x="3801982" y="1210906"/>
                </a:lnTo>
                <a:lnTo>
                  <a:pt x="3846448" y="1194164"/>
                </a:lnTo>
                <a:lnTo>
                  <a:pt x="3885230" y="1167982"/>
                </a:lnTo>
                <a:lnTo>
                  <a:pt x="3916922" y="1133771"/>
                </a:lnTo>
                <a:lnTo>
                  <a:pt x="3940113" y="1092937"/>
                </a:lnTo>
                <a:lnTo>
                  <a:pt x="3953395" y="1046891"/>
                </a:lnTo>
                <a:lnTo>
                  <a:pt x="3956050" y="1013993"/>
                </a:lnTo>
                <a:lnTo>
                  <a:pt x="3956050" y="202806"/>
                </a:lnTo>
                <a:lnTo>
                  <a:pt x="3950156" y="154071"/>
                </a:lnTo>
                <a:lnTo>
                  <a:pt x="3933414" y="109607"/>
                </a:lnTo>
                <a:lnTo>
                  <a:pt x="3907233" y="70824"/>
                </a:lnTo>
                <a:lnTo>
                  <a:pt x="3873021" y="39131"/>
                </a:lnTo>
                <a:lnTo>
                  <a:pt x="3832188" y="15938"/>
                </a:lnTo>
                <a:lnTo>
                  <a:pt x="3786141" y="2654"/>
                </a:lnTo>
                <a:lnTo>
                  <a:pt x="375324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1793628"/>
            <a:ext cx="3956050" cy="1217295"/>
          </a:xfrm>
          <a:custGeom>
            <a:avLst/>
            <a:gdLst/>
            <a:ahLst/>
            <a:cxnLst/>
            <a:rect l="l" t="t" r="r" b="b"/>
            <a:pathLst>
              <a:path w="3956050" h="1217295">
                <a:moveTo>
                  <a:pt x="0" y="202806"/>
                </a:moveTo>
                <a:lnTo>
                  <a:pt x="5893" y="154071"/>
                </a:lnTo>
                <a:lnTo>
                  <a:pt x="22635" y="109607"/>
                </a:lnTo>
                <a:lnTo>
                  <a:pt x="48816" y="70824"/>
                </a:lnTo>
                <a:lnTo>
                  <a:pt x="83028" y="39131"/>
                </a:lnTo>
                <a:lnTo>
                  <a:pt x="123861" y="15938"/>
                </a:lnTo>
                <a:lnTo>
                  <a:pt x="169908" y="2654"/>
                </a:lnTo>
                <a:lnTo>
                  <a:pt x="202806" y="0"/>
                </a:lnTo>
                <a:lnTo>
                  <a:pt x="3753243" y="0"/>
                </a:lnTo>
                <a:lnTo>
                  <a:pt x="3801982" y="5894"/>
                </a:lnTo>
                <a:lnTo>
                  <a:pt x="3846448" y="22637"/>
                </a:lnTo>
                <a:lnTo>
                  <a:pt x="3885230" y="48820"/>
                </a:lnTo>
                <a:lnTo>
                  <a:pt x="3916922" y="83033"/>
                </a:lnTo>
                <a:lnTo>
                  <a:pt x="3940113" y="123867"/>
                </a:lnTo>
                <a:lnTo>
                  <a:pt x="3953395" y="169911"/>
                </a:lnTo>
                <a:lnTo>
                  <a:pt x="3956050" y="202806"/>
                </a:lnTo>
                <a:lnTo>
                  <a:pt x="3956050" y="1013993"/>
                </a:lnTo>
                <a:lnTo>
                  <a:pt x="3950156" y="1062732"/>
                </a:lnTo>
                <a:lnTo>
                  <a:pt x="3933414" y="1107197"/>
                </a:lnTo>
                <a:lnTo>
                  <a:pt x="3907233" y="1145980"/>
                </a:lnTo>
                <a:lnTo>
                  <a:pt x="3873021" y="1177671"/>
                </a:lnTo>
                <a:lnTo>
                  <a:pt x="3832188" y="1200863"/>
                </a:lnTo>
                <a:lnTo>
                  <a:pt x="3786141" y="1214145"/>
                </a:lnTo>
                <a:lnTo>
                  <a:pt x="3753243" y="1216799"/>
                </a:lnTo>
                <a:lnTo>
                  <a:pt x="202806" y="1216799"/>
                </a:lnTo>
                <a:lnTo>
                  <a:pt x="154067" y="1210906"/>
                </a:lnTo>
                <a:lnTo>
                  <a:pt x="109601" y="1194164"/>
                </a:lnTo>
                <a:lnTo>
                  <a:pt x="70819" y="1167982"/>
                </a:lnTo>
                <a:lnTo>
                  <a:pt x="39127" y="1133771"/>
                </a:lnTo>
                <a:lnTo>
                  <a:pt x="15936" y="1092937"/>
                </a:lnTo>
                <a:lnTo>
                  <a:pt x="2654" y="1046891"/>
                </a:lnTo>
                <a:lnTo>
                  <a:pt x="0" y="1013993"/>
                </a:lnTo>
                <a:lnTo>
                  <a:pt x="0" y="2028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50" y="3197628"/>
            <a:ext cx="3956050" cy="1217295"/>
          </a:xfrm>
          <a:custGeom>
            <a:avLst/>
            <a:gdLst/>
            <a:ahLst/>
            <a:cxnLst/>
            <a:rect l="l" t="t" r="r" b="b"/>
            <a:pathLst>
              <a:path w="3956050" h="1217295">
                <a:moveTo>
                  <a:pt x="3753243" y="0"/>
                </a:moveTo>
                <a:lnTo>
                  <a:pt x="202806" y="0"/>
                </a:lnTo>
                <a:lnTo>
                  <a:pt x="186172" y="672"/>
                </a:lnTo>
                <a:lnTo>
                  <a:pt x="138701" y="10339"/>
                </a:lnTo>
                <a:lnTo>
                  <a:pt x="95973" y="30386"/>
                </a:lnTo>
                <a:lnTo>
                  <a:pt x="59397" y="59402"/>
                </a:lnTo>
                <a:lnTo>
                  <a:pt x="30383" y="95979"/>
                </a:lnTo>
                <a:lnTo>
                  <a:pt x="10338" y="138705"/>
                </a:lnTo>
                <a:lnTo>
                  <a:pt x="672" y="186173"/>
                </a:lnTo>
                <a:lnTo>
                  <a:pt x="0" y="202806"/>
                </a:lnTo>
                <a:lnTo>
                  <a:pt x="0" y="1013993"/>
                </a:lnTo>
                <a:lnTo>
                  <a:pt x="5893" y="1062732"/>
                </a:lnTo>
                <a:lnTo>
                  <a:pt x="22635" y="1107197"/>
                </a:lnTo>
                <a:lnTo>
                  <a:pt x="48816" y="1145980"/>
                </a:lnTo>
                <a:lnTo>
                  <a:pt x="83028" y="1177671"/>
                </a:lnTo>
                <a:lnTo>
                  <a:pt x="123861" y="1200863"/>
                </a:lnTo>
                <a:lnTo>
                  <a:pt x="169908" y="1214145"/>
                </a:lnTo>
                <a:lnTo>
                  <a:pt x="202806" y="1216799"/>
                </a:lnTo>
                <a:lnTo>
                  <a:pt x="3753243" y="1216799"/>
                </a:lnTo>
                <a:lnTo>
                  <a:pt x="3801982" y="1210906"/>
                </a:lnTo>
                <a:lnTo>
                  <a:pt x="3846448" y="1194164"/>
                </a:lnTo>
                <a:lnTo>
                  <a:pt x="3885230" y="1167982"/>
                </a:lnTo>
                <a:lnTo>
                  <a:pt x="3916922" y="1133771"/>
                </a:lnTo>
                <a:lnTo>
                  <a:pt x="3940113" y="1092937"/>
                </a:lnTo>
                <a:lnTo>
                  <a:pt x="3953395" y="1046891"/>
                </a:lnTo>
                <a:lnTo>
                  <a:pt x="3956050" y="1013993"/>
                </a:lnTo>
                <a:lnTo>
                  <a:pt x="3956050" y="202806"/>
                </a:lnTo>
                <a:lnTo>
                  <a:pt x="3950156" y="154071"/>
                </a:lnTo>
                <a:lnTo>
                  <a:pt x="3933414" y="109607"/>
                </a:lnTo>
                <a:lnTo>
                  <a:pt x="3907233" y="70824"/>
                </a:lnTo>
                <a:lnTo>
                  <a:pt x="3873021" y="39131"/>
                </a:lnTo>
                <a:lnTo>
                  <a:pt x="3832188" y="15938"/>
                </a:lnTo>
                <a:lnTo>
                  <a:pt x="3786141" y="2654"/>
                </a:lnTo>
                <a:lnTo>
                  <a:pt x="375324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750" y="3197628"/>
            <a:ext cx="3956050" cy="1217295"/>
          </a:xfrm>
          <a:custGeom>
            <a:avLst/>
            <a:gdLst/>
            <a:ahLst/>
            <a:cxnLst/>
            <a:rect l="l" t="t" r="r" b="b"/>
            <a:pathLst>
              <a:path w="3956050" h="1217295">
                <a:moveTo>
                  <a:pt x="0" y="202806"/>
                </a:moveTo>
                <a:lnTo>
                  <a:pt x="5893" y="154071"/>
                </a:lnTo>
                <a:lnTo>
                  <a:pt x="22635" y="109607"/>
                </a:lnTo>
                <a:lnTo>
                  <a:pt x="48816" y="70824"/>
                </a:lnTo>
                <a:lnTo>
                  <a:pt x="83028" y="39131"/>
                </a:lnTo>
                <a:lnTo>
                  <a:pt x="123861" y="15938"/>
                </a:lnTo>
                <a:lnTo>
                  <a:pt x="169908" y="2654"/>
                </a:lnTo>
                <a:lnTo>
                  <a:pt x="202806" y="0"/>
                </a:lnTo>
                <a:lnTo>
                  <a:pt x="3753243" y="0"/>
                </a:lnTo>
                <a:lnTo>
                  <a:pt x="3801982" y="5894"/>
                </a:lnTo>
                <a:lnTo>
                  <a:pt x="3846448" y="22637"/>
                </a:lnTo>
                <a:lnTo>
                  <a:pt x="3885230" y="48820"/>
                </a:lnTo>
                <a:lnTo>
                  <a:pt x="3916922" y="83033"/>
                </a:lnTo>
                <a:lnTo>
                  <a:pt x="3940113" y="123867"/>
                </a:lnTo>
                <a:lnTo>
                  <a:pt x="3953395" y="169911"/>
                </a:lnTo>
                <a:lnTo>
                  <a:pt x="3956050" y="202806"/>
                </a:lnTo>
                <a:lnTo>
                  <a:pt x="3956050" y="1013993"/>
                </a:lnTo>
                <a:lnTo>
                  <a:pt x="3950156" y="1062732"/>
                </a:lnTo>
                <a:lnTo>
                  <a:pt x="3933414" y="1107197"/>
                </a:lnTo>
                <a:lnTo>
                  <a:pt x="3907233" y="1145980"/>
                </a:lnTo>
                <a:lnTo>
                  <a:pt x="3873021" y="1177671"/>
                </a:lnTo>
                <a:lnTo>
                  <a:pt x="3832188" y="1200863"/>
                </a:lnTo>
                <a:lnTo>
                  <a:pt x="3786141" y="1214145"/>
                </a:lnTo>
                <a:lnTo>
                  <a:pt x="3753243" y="1216799"/>
                </a:lnTo>
                <a:lnTo>
                  <a:pt x="202806" y="1216799"/>
                </a:lnTo>
                <a:lnTo>
                  <a:pt x="154067" y="1210906"/>
                </a:lnTo>
                <a:lnTo>
                  <a:pt x="109601" y="1194164"/>
                </a:lnTo>
                <a:lnTo>
                  <a:pt x="70819" y="1167982"/>
                </a:lnTo>
                <a:lnTo>
                  <a:pt x="39127" y="1133771"/>
                </a:lnTo>
                <a:lnTo>
                  <a:pt x="15936" y="1092937"/>
                </a:lnTo>
                <a:lnTo>
                  <a:pt x="2654" y="1046891"/>
                </a:lnTo>
                <a:lnTo>
                  <a:pt x="0" y="1013993"/>
                </a:lnTo>
                <a:lnTo>
                  <a:pt x="0" y="2028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750" y="4601627"/>
            <a:ext cx="3956050" cy="1217295"/>
          </a:xfrm>
          <a:custGeom>
            <a:avLst/>
            <a:gdLst/>
            <a:ahLst/>
            <a:cxnLst/>
            <a:rect l="l" t="t" r="r" b="b"/>
            <a:pathLst>
              <a:path w="3956050" h="1217295">
                <a:moveTo>
                  <a:pt x="3753243" y="0"/>
                </a:moveTo>
                <a:lnTo>
                  <a:pt x="202806" y="0"/>
                </a:lnTo>
                <a:lnTo>
                  <a:pt x="186172" y="672"/>
                </a:lnTo>
                <a:lnTo>
                  <a:pt x="138701" y="10339"/>
                </a:lnTo>
                <a:lnTo>
                  <a:pt x="95973" y="30386"/>
                </a:lnTo>
                <a:lnTo>
                  <a:pt x="59397" y="59402"/>
                </a:lnTo>
                <a:lnTo>
                  <a:pt x="30383" y="95979"/>
                </a:lnTo>
                <a:lnTo>
                  <a:pt x="10338" y="138705"/>
                </a:lnTo>
                <a:lnTo>
                  <a:pt x="672" y="186173"/>
                </a:lnTo>
                <a:lnTo>
                  <a:pt x="0" y="202806"/>
                </a:lnTo>
                <a:lnTo>
                  <a:pt x="0" y="1013993"/>
                </a:lnTo>
                <a:lnTo>
                  <a:pt x="5893" y="1062732"/>
                </a:lnTo>
                <a:lnTo>
                  <a:pt x="22635" y="1107197"/>
                </a:lnTo>
                <a:lnTo>
                  <a:pt x="48816" y="1145980"/>
                </a:lnTo>
                <a:lnTo>
                  <a:pt x="83028" y="1177671"/>
                </a:lnTo>
                <a:lnTo>
                  <a:pt x="123861" y="1200863"/>
                </a:lnTo>
                <a:lnTo>
                  <a:pt x="169908" y="1214145"/>
                </a:lnTo>
                <a:lnTo>
                  <a:pt x="202806" y="1216799"/>
                </a:lnTo>
                <a:lnTo>
                  <a:pt x="3753243" y="1216799"/>
                </a:lnTo>
                <a:lnTo>
                  <a:pt x="3801982" y="1210906"/>
                </a:lnTo>
                <a:lnTo>
                  <a:pt x="3846448" y="1194164"/>
                </a:lnTo>
                <a:lnTo>
                  <a:pt x="3885230" y="1167982"/>
                </a:lnTo>
                <a:lnTo>
                  <a:pt x="3916922" y="1133771"/>
                </a:lnTo>
                <a:lnTo>
                  <a:pt x="3940113" y="1092937"/>
                </a:lnTo>
                <a:lnTo>
                  <a:pt x="3953395" y="1046891"/>
                </a:lnTo>
                <a:lnTo>
                  <a:pt x="3956050" y="1013993"/>
                </a:lnTo>
                <a:lnTo>
                  <a:pt x="3956050" y="202806"/>
                </a:lnTo>
                <a:lnTo>
                  <a:pt x="3950156" y="154071"/>
                </a:lnTo>
                <a:lnTo>
                  <a:pt x="3933414" y="109607"/>
                </a:lnTo>
                <a:lnTo>
                  <a:pt x="3907233" y="70824"/>
                </a:lnTo>
                <a:lnTo>
                  <a:pt x="3873021" y="39131"/>
                </a:lnTo>
                <a:lnTo>
                  <a:pt x="3832188" y="15938"/>
                </a:lnTo>
                <a:lnTo>
                  <a:pt x="3786141" y="2654"/>
                </a:lnTo>
                <a:lnTo>
                  <a:pt x="375324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750" y="4601627"/>
            <a:ext cx="3956050" cy="1217295"/>
          </a:xfrm>
          <a:custGeom>
            <a:avLst/>
            <a:gdLst/>
            <a:ahLst/>
            <a:cxnLst/>
            <a:rect l="l" t="t" r="r" b="b"/>
            <a:pathLst>
              <a:path w="3956050" h="1217295">
                <a:moveTo>
                  <a:pt x="0" y="202806"/>
                </a:moveTo>
                <a:lnTo>
                  <a:pt x="5893" y="154071"/>
                </a:lnTo>
                <a:lnTo>
                  <a:pt x="22635" y="109607"/>
                </a:lnTo>
                <a:lnTo>
                  <a:pt x="48816" y="70824"/>
                </a:lnTo>
                <a:lnTo>
                  <a:pt x="83028" y="39131"/>
                </a:lnTo>
                <a:lnTo>
                  <a:pt x="123861" y="15938"/>
                </a:lnTo>
                <a:lnTo>
                  <a:pt x="169908" y="2654"/>
                </a:lnTo>
                <a:lnTo>
                  <a:pt x="202806" y="0"/>
                </a:lnTo>
                <a:lnTo>
                  <a:pt x="3753243" y="0"/>
                </a:lnTo>
                <a:lnTo>
                  <a:pt x="3801982" y="5894"/>
                </a:lnTo>
                <a:lnTo>
                  <a:pt x="3846448" y="22637"/>
                </a:lnTo>
                <a:lnTo>
                  <a:pt x="3885230" y="48820"/>
                </a:lnTo>
                <a:lnTo>
                  <a:pt x="3916922" y="83033"/>
                </a:lnTo>
                <a:lnTo>
                  <a:pt x="3940113" y="123867"/>
                </a:lnTo>
                <a:lnTo>
                  <a:pt x="3953395" y="169911"/>
                </a:lnTo>
                <a:lnTo>
                  <a:pt x="3956050" y="202806"/>
                </a:lnTo>
                <a:lnTo>
                  <a:pt x="3956050" y="1013993"/>
                </a:lnTo>
                <a:lnTo>
                  <a:pt x="3950156" y="1062732"/>
                </a:lnTo>
                <a:lnTo>
                  <a:pt x="3933414" y="1107197"/>
                </a:lnTo>
                <a:lnTo>
                  <a:pt x="3907233" y="1145980"/>
                </a:lnTo>
                <a:lnTo>
                  <a:pt x="3873021" y="1177671"/>
                </a:lnTo>
                <a:lnTo>
                  <a:pt x="3832188" y="1200863"/>
                </a:lnTo>
                <a:lnTo>
                  <a:pt x="3786141" y="1214145"/>
                </a:lnTo>
                <a:lnTo>
                  <a:pt x="3753243" y="1216799"/>
                </a:lnTo>
                <a:lnTo>
                  <a:pt x="202806" y="1216799"/>
                </a:lnTo>
                <a:lnTo>
                  <a:pt x="154067" y="1210906"/>
                </a:lnTo>
                <a:lnTo>
                  <a:pt x="109601" y="1194164"/>
                </a:lnTo>
                <a:lnTo>
                  <a:pt x="70819" y="1167982"/>
                </a:lnTo>
                <a:lnTo>
                  <a:pt x="39127" y="1133771"/>
                </a:lnTo>
                <a:lnTo>
                  <a:pt x="15936" y="1092937"/>
                </a:lnTo>
                <a:lnTo>
                  <a:pt x="2654" y="1046891"/>
                </a:lnTo>
                <a:lnTo>
                  <a:pt x="0" y="1013993"/>
                </a:lnTo>
                <a:lnTo>
                  <a:pt x="0" y="2028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4343" y="1918342"/>
            <a:ext cx="3728085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8199" y="1571243"/>
            <a:ext cx="3959351" cy="466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604202" y="6551603"/>
            <a:ext cx="1911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4294967295"/>
          </p:nvPr>
        </p:nvSpPr>
        <p:spPr>
          <a:xfrm>
            <a:off x="935989" y="6561343"/>
            <a:ext cx="1640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ad</a:t>
            </a:r>
            <a:r>
              <a:rPr spc="-5" dirty="0"/>
              <a:t>l</a:t>
            </a:r>
            <a:r>
              <a:rPr dirty="0"/>
              <a:t>eśn</a:t>
            </a:r>
            <a:r>
              <a:rPr spc="-15" dirty="0"/>
              <a:t>i</a:t>
            </a:r>
            <a:r>
              <a:rPr dirty="0"/>
              <a:t>ct</a:t>
            </a:r>
            <a:r>
              <a:rPr spc="-15" dirty="0"/>
              <a:t>w</a:t>
            </a:r>
            <a:r>
              <a:rPr dirty="0"/>
              <a:t>o</a:t>
            </a:r>
            <a:r>
              <a:rPr spc="-20" dirty="0"/>
              <a:t> </a:t>
            </a:r>
            <a:r>
              <a:rPr spc="-5" dirty="0"/>
              <a:t>C</a:t>
            </a:r>
            <a:r>
              <a:rPr spc="-15" dirty="0"/>
              <a:t>z</a:t>
            </a:r>
            <a:r>
              <a:rPr dirty="0"/>
              <a:t>ap</a:t>
            </a:r>
            <a:r>
              <a:rPr spc="-5" dirty="0"/>
              <a:t>li</a:t>
            </a:r>
            <a:r>
              <a:rPr dirty="0"/>
              <a:t>nek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23708" y="4779386"/>
            <a:ext cx="397209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Gr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</a:t>
            </a:r>
            <a:r>
              <a:rPr lang="pl-PL" sz="16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 </a:t>
            </a:r>
            <a:r>
              <a:rPr lang="pl-PL" sz="1600" spc="2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  </a:t>
            </a:r>
            <a:r>
              <a:rPr lang="pl-PL" sz="1600" spc="-24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sk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up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ą </a:t>
            </a:r>
            <a:r>
              <a:rPr lang="pl-PL" sz="1600" spc="2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 </a:t>
            </a:r>
            <a:r>
              <a:rPr lang="pl-PL" sz="1600" spc="2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 </a:t>
            </a:r>
            <a:r>
              <a:rPr lang="pl-PL" sz="1600" spc="229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217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ks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lang="pl-PL" sz="1600" spc="2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Śr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ed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2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lang="pl-PL" sz="16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zc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hn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k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ksu</a:t>
            </a:r>
            <a:r>
              <a:rPr lang="pl-PL" sz="16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</a:t>
            </a:r>
            <a:r>
              <a:rPr lang="pl-PL" sz="1600" spc="5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67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6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8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l"/>
            <a:endParaRPr lang="pl-PL" sz="16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86468" y="3259086"/>
            <a:ext cx="3824297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 </a:t>
            </a:r>
            <a:r>
              <a:rPr lang="pl-PL" sz="1600" spc="-1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 </a:t>
            </a:r>
            <a:r>
              <a:rPr lang="pl-PL" sz="1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ks</a:t>
            </a:r>
            <a:r>
              <a:rPr lang="pl-PL" sz="16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ó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 </a:t>
            </a:r>
            <a:r>
              <a:rPr lang="pl-PL" sz="1600" spc="-19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h, d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5</a:t>
            </a:r>
            <a:r>
              <a:rPr lang="pl-PL" sz="16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(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ą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cz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–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56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);</a:t>
            </a:r>
            <a:r>
              <a:rPr lang="pl-PL" sz="16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ą</a:t>
            </a:r>
            <a:r>
              <a:rPr lang="pl-PL" sz="16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one 1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5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% </a:t>
            </a:r>
            <a:r>
              <a:rPr lang="pl-PL" sz="1600" spc="-2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lang="pl-PL" sz="16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rz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 </a:t>
            </a:r>
            <a:r>
              <a:rPr lang="pl-PL" sz="1600" spc="-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stk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ch </a:t>
            </a:r>
            <a:r>
              <a:rPr lang="pl-PL" sz="1600" spc="-2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6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ó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 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l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95915" y="1892681"/>
            <a:ext cx="3956050" cy="11250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31140" marR="225425" algn="l">
              <a:lnSpc>
                <a:spcPct val="86400"/>
              </a:lnSpc>
            </a:pP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</a:t>
            </a:r>
            <a:r>
              <a:rPr lang="pl-PL"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5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ó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</a:t>
            </a:r>
            <a:r>
              <a:rPr lang="pl-PL"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spc="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</a:t>
            </a:r>
            <a:r>
              <a:rPr lang="pl-PL" sz="16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 </a:t>
            </a:r>
            <a:r>
              <a:rPr lang="pl-PL"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ap</a:t>
            </a:r>
            <a:r>
              <a:rPr lang="pl-PL"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ne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600" spc="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61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7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%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)</a:t>
            </a:r>
            <a:r>
              <a:rPr lang="pl-PL" sz="16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sk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up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</a:t>
            </a:r>
            <a:b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</a:t>
            </a:r>
            <a:r>
              <a:rPr lang="pl-PL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du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ż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ch</a:t>
            </a:r>
            <a:r>
              <a:rPr lang="pl-PL" sz="16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lang="pl-PL"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ks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ch o 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</a:t>
            </a:r>
            <a:r>
              <a:rPr lang="pl-PL" sz="16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rzc</a:t>
            </a:r>
            <a:r>
              <a:rPr lang="pl-PL" sz="1600" spc="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lang="pl-PL" sz="16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600" spc="5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</a:t>
            </a:r>
            <a:r>
              <a:rPr lang="pl-PL" sz="16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ż</a:t>
            </a:r>
            <a:r>
              <a:rPr lang="pl-PL"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600" spc="4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200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0</a:t>
            </a:r>
            <a:r>
              <a:rPr lang="pl-PL" sz="16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ha.</a:t>
            </a: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3895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34" rIns="0" bIns="0" rtlCol="0">
            <a:spAutoFit/>
          </a:bodyPr>
          <a:lstStyle/>
          <a:p>
            <a:pPr marL="2370455">
              <a:lnSpc>
                <a:spcPct val="100000"/>
              </a:lnSpc>
            </a:pPr>
            <a:r>
              <a:rPr sz="2400" spc="-5" dirty="0"/>
              <a:t>Zasob</a:t>
            </a:r>
            <a:r>
              <a:rPr sz="2400" dirty="0"/>
              <a:t>y </a:t>
            </a:r>
            <a:r>
              <a:rPr sz="2400" spc="25" dirty="0"/>
              <a:t>w</a:t>
            </a:r>
            <a:r>
              <a:rPr sz="2400" spc="-5" dirty="0"/>
              <a:t>odne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39750" y="1558509"/>
            <a:ext cx="8064500" cy="1470025"/>
          </a:xfrm>
          <a:custGeom>
            <a:avLst/>
            <a:gdLst/>
            <a:ahLst/>
            <a:cxnLst/>
            <a:rect l="l" t="t" r="r" b="b"/>
            <a:pathLst>
              <a:path w="8064500" h="1470025">
                <a:moveTo>
                  <a:pt x="7819491" y="0"/>
                </a:moveTo>
                <a:lnTo>
                  <a:pt x="245008" y="0"/>
                </a:lnTo>
                <a:lnTo>
                  <a:pt x="224913" y="812"/>
                </a:lnTo>
                <a:lnTo>
                  <a:pt x="186128" y="7121"/>
                </a:lnTo>
                <a:lnTo>
                  <a:pt x="149638" y="19255"/>
                </a:lnTo>
                <a:lnTo>
                  <a:pt x="100307" y="47274"/>
                </a:lnTo>
                <a:lnTo>
                  <a:pt x="58976" y="85563"/>
                </a:lnTo>
                <a:lnTo>
                  <a:pt x="27346" y="132416"/>
                </a:lnTo>
                <a:lnTo>
                  <a:pt x="12490" y="167570"/>
                </a:lnTo>
                <a:lnTo>
                  <a:pt x="3206" y="205268"/>
                </a:lnTo>
                <a:lnTo>
                  <a:pt x="0" y="245008"/>
                </a:lnTo>
                <a:lnTo>
                  <a:pt x="0" y="1224991"/>
                </a:lnTo>
                <a:lnTo>
                  <a:pt x="3206" y="1264733"/>
                </a:lnTo>
                <a:lnTo>
                  <a:pt x="12490" y="1302434"/>
                </a:lnTo>
                <a:lnTo>
                  <a:pt x="27346" y="1337588"/>
                </a:lnTo>
                <a:lnTo>
                  <a:pt x="58976" y="1384441"/>
                </a:lnTo>
                <a:lnTo>
                  <a:pt x="100307" y="1422728"/>
                </a:lnTo>
                <a:lnTo>
                  <a:pt x="149638" y="1450746"/>
                </a:lnTo>
                <a:lnTo>
                  <a:pt x="186128" y="1462879"/>
                </a:lnTo>
                <a:lnTo>
                  <a:pt x="224913" y="1469187"/>
                </a:lnTo>
                <a:lnTo>
                  <a:pt x="245008" y="1469999"/>
                </a:lnTo>
                <a:lnTo>
                  <a:pt x="7819491" y="1469999"/>
                </a:lnTo>
                <a:lnTo>
                  <a:pt x="7859234" y="1466792"/>
                </a:lnTo>
                <a:lnTo>
                  <a:pt x="7896934" y="1457509"/>
                </a:lnTo>
                <a:lnTo>
                  <a:pt x="7932088" y="1442652"/>
                </a:lnTo>
                <a:lnTo>
                  <a:pt x="7978942" y="1411023"/>
                </a:lnTo>
                <a:lnTo>
                  <a:pt x="8017228" y="1369691"/>
                </a:lnTo>
                <a:lnTo>
                  <a:pt x="8045246" y="1320361"/>
                </a:lnTo>
                <a:lnTo>
                  <a:pt x="8057379" y="1283870"/>
                </a:lnTo>
                <a:lnTo>
                  <a:pt x="8063687" y="1245086"/>
                </a:lnTo>
                <a:lnTo>
                  <a:pt x="8064500" y="1224991"/>
                </a:lnTo>
                <a:lnTo>
                  <a:pt x="8064500" y="245008"/>
                </a:lnTo>
                <a:lnTo>
                  <a:pt x="8061293" y="205268"/>
                </a:lnTo>
                <a:lnTo>
                  <a:pt x="8052009" y="167570"/>
                </a:lnTo>
                <a:lnTo>
                  <a:pt x="8037153" y="132416"/>
                </a:lnTo>
                <a:lnTo>
                  <a:pt x="8005523" y="85563"/>
                </a:lnTo>
                <a:lnTo>
                  <a:pt x="7964192" y="47274"/>
                </a:lnTo>
                <a:lnTo>
                  <a:pt x="7914861" y="19255"/>
                </a:lnTo>
                <a:lnTo>
                  <a:pt x="7878371" y="7121"/>
                </a:lnTo>
                <a:lnTo>
                  <a:pt x="7839586" y="812"/>
                </a:lnTo>
                <a:lnTo>
                  <a:pt x="7819491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1558509"/>
            <a:ext cx="8064500" cy="1470025"/>
          </a:xfrm>
          <a:custGeom>
            <a:avLst/>
            <a:gdLst/>
            <a:ahLst/>
            <a:cxnLst/>
            <a:rect l="l" t="t" r="r" b="b"/>
            <a:pathLst>
              <a:path w="8064500" h="1470025">
                <a:moveTo>
                  <a:pt x="0" y="245008"/>
                </a:moveTo>
                <a:lnTo>
                  <a:pt x="3206" y="205268"/>
                </a:lnTo>
                <a:lnTo>
                  <a:pt x="12490" y="167570"/>
                </a:lnTo>
                <a:lnTo>
                  <a:pt x="27346" y="132416"/>
                </a:lnTo>
                <a:lnTo>
                  <a:pt x="58976" y="85563"/>
                </a:lnTo>
                <a:lnTo>
                  <a:pt x="100307" y="47274"/>
                </a:lnTo>
                <a:lnTo>
                  <a:pt x="149638" y="19255"/>
                </a:lnTo>
                <a:lnTo>
                  <a:pt x="186128" y="7121"/>
                </a:lnTo>
                <a:lnTo>
                  <a:pt x="224913" y="812"/>
                </a:lnTo>
                <a:lnTo>
                  <a:pt x="245008" y="0"/>
                </a:lnTo>
                <a:lnTo>
                  <a:pt x="7819491" y="0"/>
                </a:lnTo>
                <a:lnTo>
                  <a:pt x="7859234" y="3206"/>
                </a:lnTo>
                <a:lnTo>
                  <a:pt x="7896934" y="12491"/>
                </a:lnTo>
                <a:lnTo>
                  <a:pt x="7932088" y="27349"/>
                </a:lnTo>
                <a:lnTo>
                  <a:pt x="7978942" y="58980"/>
                </a:lnTo>
                <a:lnTo>
                  <a:pt x="8017228" y="100313"/>
                </a:lnTo>
                <a:lnTo>
                  <a:pt x="8045246" y="149643"/>
                </a:lnTo>
                <a:lnTo>
                  <a:pt x="8057379" y="186132"/>
                </a:lnTo>
                <a:lnTo>
                  <a:pt x="8063687" y="224915"/>
                </a:lnTo>
                <a:lnTo>
                  <a:pt x="8064500" y="245008"/>
                </a:lnTo>
                <a:lnTo>
                  <a:pt x="8064500" y="1224991"/>
                </a:lnTo>
                <a:lnTo>
                  <a:pt x="8061293" y="1264733"/>
                </a:lnTo>
                <a:lnTo>
                  <a:pt x="8052009" y="1302434"/>
                </a:lnTo>
                <a:lnTo>
                  <a:pt x="8037153" y="1337588"/>
                </a:lnTo>
                <a:lnTo>
                  <a:pt x="8005523" y="1384441"/>
                </a:lnTo>
                <a:lnTo>
                  <a:pt x="7964192" y="1422728"/>
                </a:lnTo>
                <a:lnTo>
                  <a:pt x="7914861" y="1450746"/>
                </a:lnTo>
                <a:lnTo>
                  <a:pt x="7878371" y="1462879"/>
                </a:lnTo>
                <a:lnTo>
                  <a:pt x="7839586" y="1469187"/>
                </a:lnTo>
                <a:lnTo>
                  <a:pt x="7819491" y="1469999"/>
                </a:lnTo>
                <a:lnTo>
                  <a:pt x="245008" y="1469999"/>
                </a:lnTo>
                <a:lnTo>
                  <a:pt x="205265" y="1466792"/>
                </a:lnTo>
                <a:lnTo>
                  <a:pt x="167565" y="1457509"/>
                </a:lnTo>
                <a:lnTo>
                  <a:pt x="132411" y="1442652"/>
                </a:lnTo>
                <a:lnTo>
                  <a:pt x="85557" y="1411023"/>
                </a:lnTo>
                <a:lnTo>
                  <a:pt x="47271" y="1369691"/>
                </a:lnTo>
                <a:lnTo>
                  <a:pt x="19253" y="1320361"/>
                </a:lnTo>
                <a:lnTo>
                  <a:pt x="7120" y="1283870"/>
                </a:lnTo>
                <a:lnTo>
                  <a:pt x="812" y="1245086"/>
                </a:lnTo>
                <a:lnTo>
                  <a:pt x="0" y="1224991"/>
                </a:lnTo>
                <a:lnTo>
                  <a:pt x="0" y="24500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9768" y="1635745"/>
            <a:ext cx="7444105" cy="1328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1660"/>
              </a:lnSpc>
            </a:pP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ez</a:t>
            </a:r>
            <a:r>
              <a:rPr sz="1600" b="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te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</a:t>
            </a:r>
            <a:r>
              <a:rPr sz="1600" b="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Nad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ict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b="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ebiega</a:t>
            </a:r>
            <a:r>
              <a:rPr sz="1600" b="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ic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ał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odn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)</a:t>
            </a:r>
            <a:r>
              <a:rPr sz="1600" b="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międ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 do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cz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em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ek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mor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b="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do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cz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em</a:t>
            </a:r>
            <a:r>
              <a:rPr sz="1600" b="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endParaRPr sz="1600" b="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359"/>
              </a:spcBef>
            </a:pP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Nad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ict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1600" b="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ap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nek</a:t>
            </a:r>
            <a:r>
              <a:rPr sz="1600" b="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iada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ba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1600" b="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bogate</a:t>
            </a:r>
            <a:r>
              <a:rPr sz="1600" b="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oby 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odne:</a:t>
            </a:r>
            <a:endParaRPr sz="1600" b="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384"/>
              </a:spcBef>
            </a:pP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-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5</a:t>
            </a:r>
            <a:r>
              <a:rPr sz="1600" b="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k: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Pa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ęta,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uga,</a:t>
            </a:r>
            <a:r>
              <a:rPr sz="1600" b="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Pi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a,</a:t>
            </a:r>
            <a:r>
              <a:rPr sz="1600" b="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Dob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a,</a:t>
            </a:r>
            <a:r>
              <a:rPr sz="1600" b="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Dr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b="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az</a:t>
            </a:r>
            <a:r>
              <a:rPr sz="1600" b="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mi</a:t>
            </a:r>
            <a:r>
              <a:rPr sz="1600" b="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dop</a:t>
            </a:r>
            <a:r>
              <a:rPr sz="1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sz="1600" b="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yw</a:t>
            </a:r>
            <a:r>
              <a:rPr sz="1600" b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ami</a:t>
            </a:r>
            <a:r>
              <a:rPr sz="1600" b="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;</a:t>
            </a:r>
            <a:endParaRPr lang="pl-PL" sz="1600" b="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384"/>
              </a:spcBef>
            </a:pPr>
            <a:r>
              <a:rPr sz="1600" b="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-</a:t>
            </a:r>
            <a:r>
              <a:rPr sz="1600" b="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ki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ie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ąt</a:t>
            </a:r>
            <a:r>
              <a:rPr sz="1600" b="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: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–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ód</a:t>
            </a:r>
            <a:r>
              <a:rPr sz="1600" b="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je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io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a: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Dr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b="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b="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sk</a:t>
            </a:r>
            <a:r>
              <a:rPr sz="16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o,</a:t>
            </a:r>
            <a:r>
              <a:rPr sz="1600" b="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b="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Komor</a:t>
            </a:r>
            <a:r>
              <a:rPr sz="1600" b="0" spc="-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b="0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1600" b="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endParaRPr sz="1600" b="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6780" y="3284220"/>
            <a:ext cx="3785615" cy="2740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284220"/>
            <a:ext cx="3785615" cy="2740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1640" y="6009091"/>
            <a:ext cx="198015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Dr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395536" y="6093296"/>
            <a:ext cx="399800" cy="610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935989" y="6561343"/>
            <a:ext cx="1640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ad</a:t>
            </a:r>
            <a:r>
              <a:rPr spc="-5" dirty="0"/>
              <a:t>l</a:t>
            </a:r>
            <a:r>
              <a:rPr dirty="0"/>
              <a:t>eśn</a:t>
            </a:r>
            <a:r>
              <a:rPr spc="-15" dirty="0"/>
              <a:t>i</a:t>
            </a:r>
            <a:r>
              <a:rPr dirty="0"/>
              <a:t>ct</a:t>
            </a:r>
            <a:r>
              <a:rPr spc="-15" dirty="0"/>
              <a:t>w</a:t>
            </a:r>
            <a:r>
              <a:rPr dirty="0"/>
              <a:t>o</a:t>
            </a:r>
            <a:r>
              <a:rPr spc="-20" dirty="0"/>
              <a:t> </a:t>
            </a:r>
            <a:r>
              <a:rPr spc="-5" dirty="0"/>
              <a:t>C</a:t>
            </a:r>
            <a:r>
              <a:rPr spc="-15" dirty="0"/>
              <a:t>z</a:t>
            </a:r>
            <a:r>
              <a:rPr dirty="0"/>
              <a:t>ap</a:t>
            </a:r>
            <a:r>
              <a:rPr spc="-5" dirty="0"/>
              <a:t>li</a:t>
            </a:r>
            <a:r>
              <a:rPr dirty="0"/>
              <a:t>nek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17255" y="6009090"/>
            <a:ext cx="25134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Komor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6431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568" y="649793"/>
            <a:ext cx="8075612" cy="508000"/>
          </a:xfrm>
          <a:prstGeom prst="rect">
            <a:avLst/>
          </a:prstGeom>
        </p:spPr>
        <p:txBody>
          <a:bodyPr vert="horz" wrap="square" lIns="0" tIns="93359" rIns="0" bIns="0" rtlCol="0">
            <a:spAutoFit/>
          </a:bodyPr>
          <a:lstStyle/>
          <a:p>
            <a:pPr marL="2408555">
              <a:lnSpc>
                <a:spcPct val="100000"/>
              </a:lnSpc>
            </a:pPr>
            <a:r>
              <a:rPr sz="2400" spc="-5" dirty="0"/>
              <a:t>Zasob</a:t>
            </a:r>
            <a:r>
              <a:rPr sz="2400" dirty="0"/>
              <a:t>y </a:t>
            </a:r>
            <a:r>
              <a:rPr sz="2400" spc="25" dirty="0"/>
              <a:t>w</a:t>
            </a:r>
            <a:r>
              <a:rPr sz="2400" spc="-5" dirty="0"/>
              <a:t>odne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539551" y="1218948"/>
            <a:ext cx="8064500" cy="854075"/>
          </a:xfrm>
          <a:custGeom>
            <a:avLst/>
            <a:gdLst/>
            <a:ahLst/>
            <a:cxnLst/>
            <a:rect l="l" t="t" r="r" b="b"/>
            <a:pathLst>
              <a:path w="8064500" h="854075">
                <a:moveTo>
                  <a:pt x="7922221" y="0"/>
                </a:moveTo>
                <a:lnTo>
                  <a:pt x="129854" y="535"/>
                </a:lnTo>
                <a:lnTo>
                  <a:pt x="88408" y="10555"/>
                </a:lnTo>
                <a:lnTo>
                  <a:pt x="52711" y="31728"/>
                </a:lnTo>
                <a:lnTo>
                  <a:pt x="24752" y="62067"/>
                </a:lnTo>
                <a:lnTo>
                  <a:pt x="6519" y="99584"/>
                </a:lnTo>
                <a:lnTo>
                  <a:pt x="0" y="142290"/>
                </a:lnTo>
                <a:lnTo>
                  <a:pt x="535" y="723840"/>
                </a:lnTo>
                <a:lnTo>
                  <a:pt x="10552" y="765284"/>
                </a:lnTo>
                <a:lnTo>
                  <a:pt x="31725" y="800980"/>
                </a:lnTo>
                <a:lnTo>
                  <a:pt x="62064" y="828939"/>
                </a:lnTo>
                <a:lnTo>
                  <a:pt x="99582" y="847173"/>
                </a:lnTo>
                <a:lnTo>
                  <a:pt x="142290" y="853694"/>
                </a:lnTo>
                <a:lnTo>
                  <a:pt x="7934637" y="853159"/>
                </a:lnTo>
                <a:lnTo>
                  <a:pt x="7976083" y="843144"/>
                </a:lnTo>
                <a:lnTo>
                  <a:pt x="8011781" y="821973"/>
                </a:lnTo>
                <a:lnTo>
                  <a:pt x="8039743" y="791635"/>
                </a:lnTo>
                <a:lnTo>
                  <a:pt x="8057979" y="754119"/>
                </a:lnTo>
                <a:lnTo>
                  <a:pt x="8064500" y="711415"/>
                </a:lnTo>
                <a:lnTo>
                  <a:pt x="8063964" y="129863"/>
                </a:lnTo>
                <a:lnTo>
                  <a:pt x="8053947" y="88415"/>
                </a:lnTo>
                <a:lnTo>
                  <a:pt x="8032775" y="52716"/>
                </a:lnTo>
                <a:lnTo>
                  <a:pt x="8002438" y="24754"/>
                </a:lnTo>
                <a:lnTo>
                  <a:pt x="7964924" y="6520"/>
                </a:lnTo>
                <a:lnTo>
                  <a:pt x="7922221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551" y="1218948"/>
            <a:ext cx="8064500" cy="854075"/>
          </a:xfrm>
          <a:custGeom>
            <a:avLst/>
            <a:gdLst/>
            <a:ahLst/>
            <a:cxnLst/>
            <a:rect l="l" t="t" r="r" b="b"/>
            <a:pathLst>
              <a:path w="8064500" h="854075">
                <a:moveTo>
                  <a:pt x="0" y="142290"/>
                </a:moveTo>
                <a:lnTo>
                  <a:pt x="6519" y="99584"/>
                </a:lnTo>
                <a:lnTo>
                  <a:pt x="24752" y="62067"/>
                </a:lnTo>
                <a:lnTo>
                  <a:pt x="52711" y="31728"/>
                </a:lnTo>
                <a:lnTo>
                  <a:pt x="88408" y="10555"/>
                </a:lnTo>
                <a:lnTo>
                  <a:pt x="129854" y="535"/>
                </a:lnTo>
                <a:lnTo>
                  <a:pt x="7922221" y="0"/>
                </a:lnTo>
                <a:lnTo>
                  <a:pt x="7936909" y="749"/>
                </a:lnTo>
                <a:lnTo>
                  <a:pt x="7978103" y="11394"/>
                </a:lnTo>
                <a:lnTo>
                  <a:pt x="8013446" y="33092"/>
                </a:lnTo>
                <a:lnTo>
                  <a:pt x="8040949" y="63854"/>
                </a:lnTo>
                <a:lnTo>
                  <a:pt x="8058624" y="101690"/>
                </a:lnTo>
                <a:lnTo>
                  <a:pt x="8064500" y="711415"/>
                </a:lnTo>
                <a:lnTo>
                  <a:pt x="8063750" y="726104"/>
                </a:lnTo>
                <a:lnTo>
                  <a:pt x="8053104" y="767299"/>
                </a:lnTo>
                <a:lnTo>
                  <a:pt x="8031405" y="802643"/>
                </a:lnTo>
                <a:lnTo>
                  <a:pt x="8000643" y="830147"/>
                </a:lnTo>
                <a:lnTo>
                  <a:pt x="7962808" y="847820"/>
                </a:lnTo>
                <a:lnTo>
                  <a:pt x="142290" y="853694"/>
                </a:lnTo>
                <a:lnTo>
                  <a:pt x="127600" y="852944"/>
                </a:lnTo>
                <a:lnTo>
                  <a:pt x="86401" y="842299"/>
                </a:lnTo>
                <a:lnTo>
                  <a:pt x="51055" y="820602"/>
                </a:lnTo>
                <a:lnTo>
                  <a:pt x="23550" y="789842"/>
                </a:lnTo>
                <a:lnTo>
                  <a:pt x="5875" y="752010"/>
                </a:lnTo>
                <a:lnTo>
                  <a:pt x="0" y="14229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51" y="2083511"/>
            <a:ext cx="8064500" cy="1051560"/>
          </a:xfrm>
          <a:custGeom>
            <a:avLst/>
            <a:gdLst/>
            <a:ahLst/>
            <a:cxnLst/>
            <a:rect l="l" t="t" r="r" b="b"/>
            <a:pathLst>
              <a:path w="8064500" h="1051560">
                <a:moveTo>
                  <a:pt x="7889290" y="0"/>
                </a:moveTo>
                <a:lnTo>
                  <a:pt x="167652" y="160"/>
                </a:lnTo>
                <a:lnTo>
                  <a:pt x="125107" y="7268"/>
                </a:lnTo>
                <a:lnTo>
                  <a:pt x="86695" y="23971"/>
                </a:lnTo>
                <a:lnTo>
                  <a:pt x="53728" y="48955"/>
                </a:lnTo>
                <a:lnTo>
                  <a:pt x="27517" y="80910"/>
                </a:lnTo>
                <a:lnTo>
                  <a:pt x="9373" y="118523"/>
                </a:lnTo>
                <a:lnTo>
                  <a:pt x="610" y="160483"/>
                </a:lnTo>
                <a:lnTo>
                  <a:pt x="0" y="175209"/>
                </a:lnTo>
                <a:lnTo>
                  <a:pt x="160" y="883577"/>
                </a:lnTo>
                <a:lnTo>
                  <a:pt x="7268" y="926121"/>
                </a:lnTo>
                <a:lnTo>
                  <a:pt x="23971" y="964533"/>
                </a:lnTo>
                <a:lnTo>
                  <a:pt x="48955" y="997501"/>
                </a:lnTo>
                <a:lnTo>
                  <a:pt x="80910" y="1023712"/>
                </a:lnTo>
                <a:lnTo>
                  <a:pt x="118523" y="1041855"/>
                </a:lnTo>
                <a:lnTo>
                  <a:pt x="160483" y="1050619"/>
                </a:lnTo>
                <a:lnTo>
                  <a:pt x="175209" y="1051229"/>
                </a:lnTo>
                <a:lnTo>
                  <a:pt x="7896847" y="1051069"/>
                </a:lnTo>
                <a:lnTo>
                  <a:pt x="7939392" y="1043961"/>
                </a:lnTo>
                <a:lnTo>
                  <a:pt x="7977804" y="1027258"/>
                </a:lnTo>
                <a:lnTo>
                  <a:pt x="8010771" y="1002274"/>
                </a:lnTo>
                <a:lnTo>
                  <a:pt x="8036982" y="970319"/>
                </a:lnTo>
                <a:lnTo>
                  <a:pt x="8055126" y="932706"/>
                </a:lnTo>
                <a:lnTo>
                  <a:pt x="8063889" y="890746"/>
                </a:lnTo>
                <a:lnTo>
                  <a:pt x="8064500" y="876020"/>
                </a:lnTo>
                <a:lnTo>
                  <a:pt x="8064339" y="167652"/>
                </a:lnTo>
                <a:lnTo>
                  <a:pt x="8057231" y="125107"/>
                </a:lnTo>
                <a:lnTo>
                  <a:pt x="8040528" y="86695"/>
                </a:lnTo>
                <a:lnTo>
                  <a:pt x="8015544" y="53728"/>
                </a:lnTo>
                <a:lnTo>
                  <a:pt x="7983589" y="27517"/>
                </a:lnTo>
                <a:lnTo>
                  <a:pt x="7945976" y="9373"/>
                </a:lnTo>
                <a:lnTo>
                  <a:pt x="7904016" y="610"/>
                </a:lnTo>
                <a:lnTo>
                  <a:pt x="788929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551" y="2083511"/>
            <a:ext cx="8064500" cy="1051560"/>
          </a:xfrm>
          <a:custGeom>
            <a:avLst/>
            <a:gdLst/>
            <a:ahLst/>
            <a:cxnLst/>
            <a:rect l="l" t="t" r="r" b="b"/>
            <a:pathLst>
              <a:path w="8064500" h="1051560">
                <a:moveTo>
                  <a:pt x="0" y="175209"/>
                </a:moveTo>
                <a:lnTo>
                  <a:pt x="5345" y="132091"/>
                </a:lnTo>
                <a:lnTo>
                  <a:pt x="20508" y="92883"/>
                </a:lnTo>
                <a:lnTo>
                  <a:pt x="44175" y="58897"/>
                </a:lnTo>
                <a:lnTo>
                  <a:pt x="75036" y="31443"/>
                </a:lnTo>
                <a:lnTo>
                  <a:pt x="111779" y="11835"/>
                </a:lnTo>
                <a:lnTo>
                  <a:pt x="153092" y="1382"/>
                </a:lnTo>
                <a:lnTo>
                  <a:pt x="7889290" y="0"/>
                </a:lnTo>
                <a:lnTo>
                  <a:pt x="7904016" y="610"/>
                </a:lnTo>
                <a:lnTo>
                  <a:pt x="7945976" y="9373"/>
                </a:lnTo>
                <a:lnTo>
                  <a:pt x="7983589" y="27517"/>
                </a:lnTo>
                <a:lnTo>
                  <a:pt x="8015544" y="53728"/>
                </a:lnTo>
                <a:lnTo>
                  <a:pt x="8040528" y="86695"/>
                </a:lnTo>
                <a:lnTo>
                  <a:pt x="8057231" y="125107"/>
                </a:lnTo>
                <a:lnTo>
                  <a:pt x="8064339" y="167652"/>
                </a:lnTo>
                <a:lnTo>
                  <a:pt x="8064500" y="876020"/>
                </a:lnTo>
                <a:lnTo>
                  <a:pt x="8063889" y="890746"/>
                </a:lnTo>
                <a:lnTo>
                  <a:pt x="8055126" y="932706"/>
                </a:lnTo>
                <a:lnTo>
                  <a:pt x="8036982" y="970319"/>
                </a:lnTo>
                <a:lnTo>
                  <a:pt x="8010771" y="1002274"/>
                </a:lnTo>
                <a:lnTo>
                  <a:pt x="7977804" y="1027258"/>
                </a:lnTo>
                <a:lnTo>
                  <a:pt x="7939392" y="1043961"/>
                </a:lnTo>
                <a:lnTo>
                  <a:pt x="7896847" y="1051069"/>
                </a:lnTo>
                <a:lnTo>
                  <a:pt x="175209" y="1051229"/>
                </a:lnTo>
                <a:lnTo>
                  <a:pt x="160483" y="1050619"/>
                </a:lnTo>
                <a:lnTo>
                  <a:pt x="118523" y="1041855"/>
                </a:lnTo>
                <a:lnTo>
                  <a:pt x="80910" y="1023712"/>
                </a:lnTo>
                <a:lnTo>
                  <a:pt x="48955" y="997501"/>
                </a:lnTo>
                <a:lnTo>
                  <a:pt x="23971" y="964533"/>
                </a:lnTo>
                <a:lnTo>
                  <a:pt x="7268" y="926121"/>
                </a:lnTo>
                <a:lnTo>
                  <a:pt x="160" y="883577"/>
                </a:lnTo>
                <a:lnTo>
                  <a:pt x="0" y="17520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551" y="3145612"/>
            <a:ext cx="8064500" cy="624205"/>
          </a:xfrm>
          <a:custGeom>
            <a:avLst/>
            <a:gdLst/>
            <a:ahLst/>
            <a:cxnLst/>
            <a:rect l="l" t="t" r="r" b="b"/>
            <a:pathLst>
              <a:path w="8064500" h="624204">
                <a:moveTo>
                  <a:pt x="7960474" y="0"/>
                </a:moveTo>
                <a:lnTo>
                  <a:pt x="95426" y="350"/>
                </a:lnTo>
                <a:lnTo>
                  <a:pt x="54881" y="12316"/>
                </a:lnTo>
                <a:lnTo>
                  <a:pt x="23159" y="38580"/>
                </a:lnTo>
                <a:lnTo>
                  <a:pt x="3981" y="75423"/>
                </a:lnTo>
                <a:lnTo>
                  <a:pt x="0" y="104025"/>
                </a:lnTo>
                <a:lnTo>
                  <a:pt x="350" y="528740"/>
                </a:lnTo>
                <a:lnTo>
                  <a:pt x="12316" y="569285"/>
                </a:lnTo>
                <a:lnTo>
                  <a:pt x="38580" y="601006"/>
                </a:lnTo>
                <a:lnTo>
                  <a:pt x="75423" y="620185"/>
                </a:lnTo>
                <a:lnTo>
                  <a:pt x="104025" y="624166"/>
                </a:lnTo>
                <a:lnTo>
                  <a:pt x="7969073" y="623816"/>
                </a:lnTo>
                <a:lnTo>
                  <a:pt x="8009618" y="611850"/>
                </a:lnTo>
                <a:lnTo>
                  <a:pt x="8041340" y="585586"/>
                </a:lnTo>
                <a:lnTo>
                  <a:pt x="8060518" y="548743"/>
                </a:lnTo>
                <a:lnTo>
                  <a:pt x="8064500" y="520141"/>
                </a:lnTo>
                <a:lnTo>
                  <a:pt x="8064149" y="95426"/>
                </a:lnTo>
                <a:lnTo>
                  <a:pt x="8052183" y="54881"/>
                </a:lnTo>
                <a:lnTo>
                  <a:pt x="8025919" y="23159"/>
                </a:lnTo>
                <a:lnTo>
                  <a:pt x="7989076" y="3981"/>
                </a:lnTo>
                <a:lnTo>
                  <a:pt x="796047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51" y="3145612"/>
            <a:ext cx="8064500" cy="624205"/>
          </a:xfrm>
          <a:custGeom>
            <a:avLst/>
            <a:gdLst/>
            <a:ahLst/>
            <a:cxnLst/>
            <a:rect l="l" t="t" r="r" b="b"/>
            <a:pathLst>
              <a:path w="8064500" h="624204">
                <a:moveTo>
                  <a:pt x="0" y="104025"/>
                </a:moveTo>
                <a:lnTo>
                  <a:pt x="8750" y="62196"/>
                </a:lnTo>
                <a:lnTo>
                  <a:pt x="32523" y="28466"/>
                </a:lnTo>
                <a:lnTo>
                  <a:pt x="67599" y="6555"/>
                </a:lnTo>
                <a:lnTo>
                  <a:pt x="7960474" y="0"/>
                </a:lnTo>
                <a:lnTo>
                  <a:pt x="7975087" y="1018"/>
                </a:lnTo>
                <a:lnTo>
                  <a:pt x="8014630" y="15189"/>
                </a:lnTo>
                <a:lnTo>
                  <a:pt x="8044834" y="43143"/>
                </a:lnTo>
                <a:lnTo>
                  <a:pt x="8061979" y="81160"/>
                </a:lnTo>
                <a:lnTo>
                  <a:pt x="8064500" y="520141"/>
                </a:lnTo>
                <a:lnTo>
                  <a:pt x="8063481" y="534754"/>
                </a:lnTo>
                <a:lnTo>
                  <a:pt x="8049310" y="574297"/>
                </a:lnTo>
                <a:lnTo>
                  <a:pt x="8021356" y="604501"/>
                </a:lnTo>
                <a:lnTo>
                  <a:pt x="7983339" y="621646"/>
                </a:lnTo>
                <a:lnTo>
                  <a:pt x="104025" y="624166"/>
                </a:lnTo>
                <a:lnTo>
                  <a:pt x="89412" y="623148"/>
                </a:lnTo>
                <a:lnTo>
                  <a:pt x="49869" y="608977"/>
                </a:lnTo>
                <a:lnTo>
                  <a:pt x="19665" y="581023"/>
                </a:lnTo>
                <a:lnTo>
                  <a:pt x="2520" y="543006"/>
                </a:lnTo>
                <a:lnTo>
                  <a:pt x="0" y="1040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6959" y="3805428"/>
            <a:ext cx="2787383" cy="2414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611" y="3808475"/>
            <a:ext cx="2869691" cy="2414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6599" y="4134610"/>
            <a:ext cx="2795015" cy="2052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8252" y="6096332"/>
            <a:ext cx="24356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Komor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4294967295"/>
          </p:nvPr>
        </p:nvSpPr>
        <p:spPr>
          <a:xfrm>
            <a:off x="935989" y="6561343"/>
            <a:ext cx="1640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ad</a:t>
            </a:r>
            <a:r>
              <a:rPr spc="-5" dirty="0"/>
              <a:t>l</a:t>
            </a:r>
            <a:r>
              <a:rPr dirty="0"/>
              <a:t>eśn</a:t>
            </a:r>
            <a:r>
              <a:rPr spc="-15" dirty="0"/>
              <a:t>i</a:t>
            </a:r>
            <a:r>
              <a:rPr dirty="0"/>
              <a:t>ct</a:t>
            </a:r>
            <a:r>
              <a:rPr spc="-15" dirty="0"/>
              <a:t>w</a:t>
            </a:r>
            <a:r>
              <a:rPr dirty="0"/>
              <a:t>o</a:t>
            </a:r>
            <a:r>
              <a:rPr spc="-20" dirty="0"/>
              <a:t> </a:t>
            </a:r>
            <a:r>
              <a:rPr spc="-5" dirty="0"/>
              <a:t>C</a:t>
            </a:r>
            <a:r>
              <a:rPr spc="-15" dirty="0"/>
              <a:t>z</a:t>
            </a:r>
            <a:r>
              <a:rPr dirty="0"/>
              <a:t>ap</a:t>
            </a:r>
            <a:r>
              <a:rPr spc="-5" dirty="0"/>
              <a:t>li</a:t>
            </a:r>
            <a:r>
              <a:rPr dirty="0"/>
              <a:t>nek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89908" y="6096331"/>
            <a:ext cx="126301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ie</a:t>
            </a:r>
            <a:r>
              <a:rPr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7269" y="6096331"/>
            <a:ext cx="219040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Dr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sk</a:t>
            </a:r>
            <a:r>
              <a:rPr sz="16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60179" y="3196925"/>
            <a:ext cx="777686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15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obu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wy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tępu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ie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–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ba</a:t>
            </a:r>
            <a:r>
              <a:rPr lang="pl-PL" sz="15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 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od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iny</a:t>
            </a:r>
            <a:r>
              <a:rPr lang="pl-PL" sz="15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h.</a:t>
            </a:r>
            <a:r>
              <a:rPr lang="pl-PL" sz="15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Lubi</a:t>
            </a:r>
            <a:r>
              <a:rPr lang="pl-PL" sz="15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r>
              <a:rPr lang="pl-PL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ębo</a:t>
            </a:r>
            <a:r>
              <a:rPr lang="pl-PL" sz="15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ki</a:t>
            </a:r>
            <a:r>
              <a:rPr lang="pl-PL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endParaRPr lang="pl-PL" sz="1500" spc="-5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l"/>
            <a:r>
              <a:rPr lang="pl-PL" sz="15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500" spc="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cz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te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io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a.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B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mię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si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5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 s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ne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5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wy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enione</a:t>
            </a:r>
            <a:r>
              <a:rPr lang="pl-PL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endParaRPr lang="pl-PL" sz="15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88009" y="2083511"/>
            <a:ext cx="7769662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ro</a:t>
            </a:r>
            <a:r>
              <a:rPr lang="pl-PL" sz="15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Dra</a:t>
            </a:r>
            <a:r>
              <a:rPr lang="pl-PL" sz="15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sko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-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naj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ksz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i</a:t>
            </a:r>
            <a:r>
              <a:rPr lang="pl-PL" sz="15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najg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ęb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ie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Dr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sk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iego</a:t>
            </a:r>
            <a:r>
              <a:rPr lang="pl-PL" sz="15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</a:t>
            </a:r>
            <a:r>
              <a:rPr lang="pl-PL" sz="1500" spc="-114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1871,5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ha,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ks.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ębo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ć</a:t>
            </a:r>
            <a:r>
              <a:rPr lang="pl-PL" sz="15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79,7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m)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Pod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ględem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ębo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ści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ugim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rem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w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k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aju;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ba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budo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ana</a:t>
            </a:r>
            <a:r>
              <a:rPr lang="pl-PL" sz="15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ego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a,</a:t>
            </a:r>
            <a:r>
              <a:rPr lang="pl-PL" sz="15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tó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ej</a:t>
            </a:r>
            <a:r>
              <a:rPr lang="pl-PL" sz="15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długo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ć 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wy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</a:t>
            </a:r>
            <a:r>
              <a:rPr lang="pl-PL" sz="15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76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k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m.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ody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odpo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adają</a:t>
            </a:r>
            <a:r>
              <a:rPr lang="pl-PL" sz="15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III kl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cz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ści.</a:t>
            </a:r>
            <a:endParaRPr lang="pl-PL" sz="15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69321" y="1263746"/>
            <a:ext cx="77696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ro</a:t>
            </a:r>
            <a:r>
              <a:rPr lang="pl-PL" sz="15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5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omo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-</a:t>
            </a:r>
            <a:r>
              <a:rPr lang="pl-PL" sz="15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ks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ł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ębo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ści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35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m;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ic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ona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ego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23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m)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;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długo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ć</a:t>
            </a:r>
            <a:r>
              <a:rPr lang="pl-PL" sz="15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wy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si</a:t>
            </a:r>
            <a:r>
              <a:rPr lang="pl-PL" sz="15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7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k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m.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na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du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ą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si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ę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cz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te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 n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lki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wy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</a:t>
            </a:r>
            <a:r>
              <a:rPr lang="pl-PL" sz="15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 </a:t>
            </a:r>
            <a:r>
              <a:rPr lang="pl-PL" sz="15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ody je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io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al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icz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ane</a:t>
            </a:r>
            <a:r>
              <a:rPr lang="pl-PL"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ą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do</a:t>
            </a:r>
            <a:r>
              <a:rPr lang="pl-PL" sz="15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II k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la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 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cz</a:t>
            </a:r>
            <a:r>
              <a:rPr lang="pl-PL" sz="15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</a:t>
            </a:r>
            <a:r>
              <a:rPr lang="pl-PL"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</a:t>
            </a:r>
            <a:r>
              <a:rPr lang="pl-PL" sz="1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ści.</a:t>
            </a:r>
            <a:endParaRPr lang="pl-PL" sz="15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l"/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208920698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467544" y="1484785"/>
            <a:ext cx="8064500" cy="3096344"/>
          </a:xfrm>
          <a:custGeom>
            <a:avLst/>
            <a:gdLst/>
            <a:ahLst/>
            <a:cxnLst/>
            <a:rect l="l" t="t" r="r" b="b"/>
            <a:pathLst>
              <a:path w="8064500" h="854075">
                <a:moveTo>
                  <a:pt x="7922221" y="0"/>
                </a:moveTo>
                <a:lnTo>
                  <a:pt x="129854" y="535"/>
                </a:lnTo>
                <a:lnTo>
                  <a:pt x="88408" y="10555"/>
                </a:lnTo>
                <a:lnTo>
                  <a:pt x="52711" y="31728"/>
                </a:lnTo>
                <a:lnTo>
                  <a:pt x="24752" y="62067"/>
                </a:lnTo>
                <a:lnTo>
                  <a:pt x="6519" y="99584"/>
                </a:lnTo>
                <a:lnTo>
                  <a:pt x="0" y="142290"/>
                </a:lnTo>
                <a:lnTo>
                  <a:pt x="535" y="723840"/>
                </a:lnTo>
                <a:lnTo>
                  <a:pt x="10552" y="765284"/>
                </a:lnTo>
                <a:lnTo>
                  <a:pt x="31725" y="800980"/>
                </a:lnTo>
                <a:lnTo>
                  <a:pt x="62064" y="828939"/>
                </a:lnTo>
                <a:lnTo>
                  <a:pt x="99582" y="847173"/>
                </a:lnTo>
                <a:lnTo>
                  <a:pt x="142290" y="853694"/>
                </a:lnTo>
                <a:lnTo>
                  <a:pt x="7934637" y="853159"/>
                </a:lnTo>
                <a:lnTo>
                  <a:pt x="7976083" y="843144"/>
                </a:lnTo>
                <a:lnTo>
                  <a:pt x="8011781" y="821973"/>
                </a:lnTo>
                <a:lnTo>
                  <a:pt x="8039743" y="791635"/>
                </a:lnTo>
                <a:lnTo>
                  <a:pt x="8057979" y="754119"/>
                </a:lnTo>
                <a:lnTo>
                  <a:pt x="8064500" y="711415"/>
                </a:lnTo>
                <a:lnTo>
                  <a:pt x="8063964" y="129863"/>
                </a:lnTo>
                <a:lnTo>
                  <a:pt x="8053947" y="88415"/>
                </a:lnTo>
                <a:lnTo>
                  <a:pt x="8032775" y="52716"/>
                </a:lnTo>
                <a:lnTo>
                  <a:pt x="8002438" y="24754"/>
                </a:lnTo>
                <a:lnTo>
                  <a:pt x="7964924" y="6520"/>
                </a:lnTo>
                <a:lnTo>
                  <a:pt x="7922221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Przejęte wyspy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2016 r. zostały przejęte od Starostwa Powiatowego w Szczecinku wyspy na </a:t>
            </a:r>
            <a:r>
              <a:rPr lang="pl-PL" dirty="0"/>
              <a:t>j</a:t>
            </a:r>
            <a:r>
              <a:rPr lang="pl-PL" dirty="0" smtClean="0"/>
              <a:t>eziorach Drawsko (9 wysp) oraz Krosino (1 wyspa).</a:t>
            </a:r>
          </a:p>
          <a:p>
            <a:r>
              <a:rPr lang="pl-PL" dirty="0" smtClean="0"/>
              <a:t>Jezioro Drawsko:</a:t>
            </a:r>
            <a:r>
              <a:rPr lang="pl-PL" dirty="0"/>
              <a:t> </a:t>
            </a:r>
            <a:r>
              <a:rPr lang="pl-PL" dirty="0" smtClean="0"/>
              <a:t>Wyspa Mokra, Zachodnia, Lelum, Bagienna, Borowa, Żurawia, Czapla, Kacza, &lt;bez nazwy&gt;</a:t>
            </a:r>
          </a:p>
          <a:p>
            <a:r>
              <a:rPr lang="pl-PL" smtClean="0"/>
              <a:t>Jezioro </a:t>
            </a:r>
            <a:r>
              <a:rPr lang="pl-PL" dirty="0" smtClean="0"/>
              <a:t>Krosino: Jedyna wyspa &lt;bez nazwy&gt;</a:t>
            </a:r>
          </a:p>
        </p:txBody>
      </p:sp>
    </p:spTree>
    <p:extLst>
      <p:ext uri="{BB962C8B-B14F-4D97-AF65-F5344CB8AC3E}">
        <p14:creationId xmlns:p14="http://schemas.microsoft.com/office/powerpoint/2010/main" val="29410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565</Words>
  <Application>Microsoft Office PowerPoint</Application>
  <PresentationFormat>Pokaz na ekranie (4:3)</PresentationFormat>
  <Paragraphs>61</Paragraphs>
  <Slides>10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Projekt domyślny</vt:lpstr>
      <vt:lpstr>„Charakterystyka Nadleśnictwa Czaplinek”</vt:lpstr>
      <vt:lpstr>Charakterystyka Nadleśnictwa Czaplinek</vt:lpstr>
      <vt:lpstr>Charakterystyka Nadleśnictwa Czaplinek</vt:lpstr>
      <vt:lpstr>Siedziba Nadleśnictwa Czaplinek</vt:lpstr>
      <vt:lpstr>Rys historyczny</vt:lpstr>
      <vt:lpstr>Charakterystyka kompleksów leśnych</vt:lpstr>
      <vt:lpstr>Zasoby wodne</vt:lpstr>
      <vt:lpstr>Zasoby wodne</vt:lpstr>
      <vt:lpstr>Przejęte wyspy</vt:lpstr>
      <vt:lpstr>Nadleśnictwo Czaplinek ul. Drahimska 13 78-550 Czaplinek czaplinek@szczecinek.lasy.gov.pl tel. +48 94 375 50 43,  fax +48 94 375 50 46</vt:lpstr>
    </vt:vector>
  </TitlesOfParts>
  <Company>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pb</dc:creator>
  <cp:lastModifiedBy>Tomasz Tomecki</cp:lastModifiedBy>
  <cp:revision>150</cp:revision>
  <cp:lastPrinted>2017-06-01T06:25:48Z</cp:lastPrinted>
  <dcterms:created xsi:type="dcterms:W3CDTF">2006-03-31T11:40:49Z</dcterms:created>
  <dcterms:modified xsi:type="dcterms:W3CDTF">2017-06-01T07:04:24Z</dcterms:modified>
</cp:coreProperties>
</file>