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4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04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34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62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38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35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272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94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426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80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9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2FFF8-5C9E-47ED-AAC1-45D9FB52D101}" type="datetimeFigureOut">
              <a:rPr lang="pl-PL" smtClean="0"/>
              <a:t>2017-05-31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001E-9F7E-431F-B85A-65B5BC2E0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027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50" y="1356632"/>
            <a:ext cx="8259100" cy="4144735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5423" y="3658309"/>
            <a:ext cx="11000934" cy="299571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-661182" y="-1350498"/>
            <a:ext cx="12463976" cy="4860461"/>
          </a:xfrm>
        </p:spPr>
        <p:txBody>
          <a:bodyPr>
            <a:normAutofit/>
          </a:bodyPr>
          <a:lstStyle/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2415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1" y="260003"/>
            <a:ext cx="11102295" cy="61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61" y="126609"/>
            <a:ext cx="10564837" cy="66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8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82" y="193645"/>
            <a:ext cx="10482355" cy="666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39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50" y="440758"/>
            <a:ext cx="8259100" cy="597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50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50" y="475895"/>
            <a:ext cx="8259100" cy="590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3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50" y="543879"/>
            <a:ext cx="8259100" cy="577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3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1" y="501866"/>
            <a:ext cx="11148804" cy="619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7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21" y="422030"/>
            <a:ext cx="12216865" cy="643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0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57" y="0"/>
            <a:ext cx="10058399" cy="693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7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75" y="60551"/>
            <a:ext cx="11085342" cy="679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9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823" y="183216"/>
            <a:ext cx="10561534" cy="65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71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25" y="168811"/>
            <a:ext cx="11632100" cy="668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3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42" y="196947"/>
            <a:ext cx="11092391" cy="666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722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0</Words>
  <Application>Microsoft Office PowerPoint</Application>
  <PresentationFormat>Panoramiczny</PresentationFormat>
  <Paragraphs>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Szarszewska</dc:creator>
  <cp:lastModifiedBy>Alina Szarszewska</cp:lastModifiedBy>
  <cp:revision>11</cp:revision>
  <dcterms:created xsi:type="dcterms:W3CDTF">2017-05-29T07:07:28Z</dcterms:created>
  <dcterms:modified xsi:type="dcterms:W3CDTF">2017-05-31T11:12:27Z</dcterms:modified>
</cp:coreProperties>
</file>