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29415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1204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53455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8627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26385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03576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32720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094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4261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81803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02891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52FFF8-5C9E-47ED-AAC1-45D9FB52D101}" type="datetimeFigureOut">
              <a:rPr lang="pl-PL" smtClean="0"/>
              <a:t>2017-05-31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F4001E-9F7E-431F-B85A-65B5BC2E03A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0276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50" y="1356632"/>
            <a:ext cx="8259100" cy="4144735"/>
          </a:xfrm>
          <a:prstGeom prst="rect">
            <a:avLst/>
          </a:prstGeom>
        </p:spPr>
      </p:pic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95423" y="3658309"/>
            <a:ext cx="11000934" cy="2995710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5" name="Tytuł 4"/>
          <p:cNvSpPr>
            <a:spLocks noGrp="1"/>
          </p:cNvSpPr>
          <p:nvPr>
            <p:ph type="ctrTitle"/>
          </p:nvPr>
        </p:nvSpPr>
        <p:spPr>
          <a:xfrm>
            <a:off x="-661182" y="-1350498"/>
            <a:ext cx="12463976" cy="4860461"/>
          </a:xfrm>
        </p:spPr>
        <p:txBody>
          <a:bodyPr>
            <a:normAutofit/>
          </a:bodyPr>
          <a:lstStyle/>
          <a:p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241516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9211" y="260003"/>
            <a:ext cx="11102295" cy="61265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543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4061" y="126609"/>
            <a:ext cx="10564837" cy="6611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79834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782" y="193645"/>
            <a:ext cx="10482355" cy="666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68395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50" y="440758"/>
            <a:ext cx="8259100" cy="5976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93506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50" y="475895"/>
            <a:ext cx="8259100" cy="5906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4350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66450" y="543879"/>
            <a:ext cx="8259100" cy="5770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23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791" y="501866"/>
            <a:ext cx="11148804" cy="61943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970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8121" y="422030"/>
            <a:ext cx="12216865" cy="6435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64087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57" y="0"/>
            <a:ext cx="10058399" cy="69324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897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6775" y="60551"/>
            <a:ext cx="11085342" cy="6797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795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4823" y="183216"/>
            <a:ext cx="10561534" cy="6569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97197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825" y="168811"/>
            <a:ext cx="11632100" cy="6689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2393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642" y="196947"/>
            <a:ext cx="11092391" cy="6664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2872237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0</Words>
  <Application>Microsoft Office PowerPoint</Application>
  <PresentationFormat>Panoramiczny</PresentationFormat>
  <Paragraphs>0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Motyw pakietu Office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Alina Szarszewska</dc:creator>
  <cp:lastModifiedBy>Alina Szarszewska</cp:lastModifiedBy>
  <cp:revision>11</cp:revision>
  <dcterms:created xsi:type="dcterms:W3CDTF">2017-05-29T07:07:28Z</dcterms:created>
  <dcterms:modified xsi:type="dcterms:W3CDTF">2017-05-31T11:12:27Z</dcterms:modified>
</cp:coreProperties>
</file>